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302" r:id="rId5"/>
    <p:sldId id="259" r:id="rId6"/>
    <p:sldId id="303" r:id="rId7"/>
    <p:sldId id="260" r:id="rId8"/>
    <p:sldId id="263" r:id="rId9"/>
    <p:sldId id="264" r:id="rId10"/>
    <p:sldId id="289" r:id="rId11"/>
    <p:sldId id="265" r:id="rId12"/>
    <p:sldId id="292" r:id="rId13"/>
    <p:sldId id="291" r:id="rId14"/>
    <p:sldId id="295" r:id="rId15"/>
    <p:sldId id="279" r:id="rId16"/>
    <p:sldId id="280" r:id="rId17"/>
    <p:sldId id="271" r:id="rId18"/>
    <p:sldId id="269" r:id="rId19"/>
    <p:sldId id="296" r:id="rId20"/>
    <p:sldId id="272" r:id="rId21"/>
    <p:sldId id="273" r:id="rId22"/>
    <p:sldId id="300" r:id="rId23"/>
    <p:sldId id="274" r:id="rId24"/>
    <p:sldId id="297" r:id="rId25"/>
    <p:sldId id="299" r:id="rId26"/>
    <p:sldId id="276" r:id="rId27"/>
    <p:sldId id="305" r:id="rId28"/>
    <p:sldId id="294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000000"/>
    <a:srgbClr val="2156FF"/>
    <a:srgbClr val="E2AC00"/>
    <a:srgbClr val="70AD47"/>
    <a:srgbClr val="D09E00"/>
    <a:srgbClr val="FFC000"/>
    <a:srgbClr val="4472C4"/>
    <a:srgbClr val="FFFFFF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2" autoAdjust="0"/>
    <p:restoredTop sz="94660"/>
  </p:normalViewPr>
  <p:slideViewPr>
    <p:cSldViewPr snapToGrid="0">
      <p:cViewPr>
        <p:scale>
          <a:sx n="150" d="100"/>
          <a:sy n="150" d="100"/>
        </p:scale>
        <p:origin x="438" y="-143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Frequency</a:t>
            </a:r>
            <a:r>
              <a:rPr lang="en-US" altLang="ko-KR" b="1" baseline="0" dirty="0">
                <a:solidFill>
                  <a:schemeClr val="tx1"/>
                </a:solidFill>
              </a:rPr>
              <a:t> of unique k-</a:t>
            </a:r>
            <a:r>
              <a:rPr lang="en-US" altLang="ko-KR" b="1" baseline="0" dirty="0" err="1">
                <a:solidFill>
                  <a:schemeClr val="tx1"/>
                </a:solidFill>
              </a:rPr>
              <a:t>mer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Sheet3!$D$1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Sheet3!$A$2:$A$47</c:f>
              <c:numCache>
                <c:formatCode>General</c:formatCode>
                <c:ptCount val="4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</c:numCache>
            </c:numRef>
          </c:xVal>
          <c:yVal>
            <c:numRef>
              <c:f>Sheet3!$D$2:$D$47</c:f>
              <c:numCache>
                <c:formatCode>General</c:formatCode>
                <c:ptCount val="4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 formatCode="0.00E+00">
                  <c:v>2.35550715327E-7</c:v>
                </c:pt>
                <c:pt idx="7">
                  <c:v>1.14208557431E-4</c:v>
                </c:pt>
                <c:pt idx="8">
                  <c:v>3.2171072591099998E-3</c:v>
                </c:pt>
                <c:pt idx="9">
                  <c:v>2.43702324507E-2</c:v>
                </c:pt>
                <c:pt idx="10">
                  <c:v>9.0292920889100001E-2</c:v>
                </c:pt>
                <c:pt idx="11">
                  <c:v>0.201666765054</c:v>
                </c:pt>
                <c:pt idx="12">
                  <c:v>0.31634504329699997</c:v>
                </c:pt>
                <c:pt idx="13">
                  <c:v>0.40353173946499998</c:v>
                </c:pt>
                <c:pt idx="14">
                  <c:v>0.46199654541000001</c:v>
                </c:pt>
                <c:pt idx="15">
                  <c:v>0.50106696573300002</c:v>
                </c:pt>
                <c:pt idx="16">
                  <c:v>0.52851153962300002</c:v>
                </c:pt>
                <c:pt idx="17">
                  <c:v>0.54907580864000005</c:v>
                </c:pt>
                <c:pt idx="18">
                  <c:v>0.56554850417500002</c:v>
                </c:pt>
                <c:pt idx="19">
                  <c:v>0.57951256860099998</c:v>
                </c:pt>
                <c:pt idx="20">
                  <c:v>0.59183245907100002</c:v>
                </c:pt>
                <c:pt idx="21">
                  <c:v>0.60307846820099997</c:v>
                </c:pt>
                <c:pt idx="22">
                  <c:v>0.61354219606799998</c:v>
                </c:pt>
                <c:pt idx="23">
                  <c:v>0.62336796389600002</c:v>
                </c:pt>
                <c:pt idx="24">
                  <c:v>0.63268621596600005</c:v>
                </c:pt>
                <c:pt idx="25">
                  <c:v>0.64156996428500002</c:v>
                </c:pt>
                <c:pt idx="26">
                  <c:v>0.65003633232400004</c:v>
                </c:pt>
                <c:pt idx="27">
                  <c:v>0.65814674611000001</c:v>
                </c:pt>
                <c:pt idx="28">
                  <c:v>0.66592904791999996</c:v>
                </c:pt>
                <c:pt idx="29">
                  <c:v>0.67338604990899997</c:v>
                </c:pt>
                <c:pt idx="30">
                  <c:v>0.68055914441200005</c:v>
                </c:pt>
                <c:pt idx="31">
                  <c:v>0.68746978075800003</c:v>
                </c:pt>
                <c:pt idx="32">
                  <c:v>0.69411489375000002</c:v>
                </c:pt>
                <c:pt idx="33">
                  <c:v>0.70052834932700003</c:v>
                </c:pt>
                <c:pt idx="34">
                  <c:v>0.70672068249300002</c:v>
                </c:pt>
                <c:pt idx="35">
                  <c:v>0.71268963350500003</c:v>
                </c:pt>
                <c:pt idx="36">
                  <c:v>0.71846248913599997</c:v>
                </c:pt>
                <c:pt idx="37">
                  <c:v>0.72404720903999997</c:v>
                </c:pt>
                <c:pt idx="38">
                  <c:v>0.72944230294800005</c:v>
                </c:pt>
                <c:pt idx="39">
                  <c:v>0.734669634806</c:v>
                </c:pt>
                <c:pt idx="40">
                  <c:v>0.73973351557800004</c:v>
                </c:pt>
                <c:pt idx="41">
                  <c:v>0.74463324819599996</c:v>
                </c:pt>
                <c:pt idx="42">
                  <c:v>0.74938398318699995</c:v>
                </c:pt>
                <c:pt idx="43">
                  <c:v>0.75399485586399995</c:v>
                </c:pt>
                <c:pt idx="44">
                  <c:v>0.75846191652399997</c:v>
                </c:pt>
                <c:pt idx="45">
                  <c:v>0.76280057847000005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862-4B26-B53D-32A349316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466288"/>
        <c:axId val="234616192"/>
      </c:scatterChart>
      <c:valAx>
        <c:axId val="234466288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solidFill>
                      <a:schemeClr val="tx1"/>
                    </a:solidFill>
                  </a:rPr>
                  <a:t>K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50827880215164056"/>
              <c:y val="0.877271889400921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616192"/>
        <c:crosses val="autoZero"/>
        <c:crossBetween val="midCat"/>
      </c:valAx>
      <c:valAx>
        <c:axId val="23461619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Frequency of unique k-</a:t>
                </a:r>
                <a:r>
                  <a:rPr lang="en-US" altLang="ko-KR" b="1" dirty="0" err="1">
                    <a:solidFill>
                      <a:schemeClr val="tx1"/>
                    </a:solidFill>
                  </a:rPr>
                  <a:t>mer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466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A0CB9-FD26-45D0-B98B-7BB91820592E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A28FE-A7E8-4B87-8B89-91DB67F2D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4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0D85C-5AFC-43C0-9228-D36C6363C3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35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4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1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48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0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5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7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9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A4F3-8B0A-4812-A930-5488CA672EEF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00688-2151-4EAE-9557-6176ECF18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4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51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NUL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2381" y="1122363"/>
            <a:ext cx="7619238" cy="2387600"/>
          </a:xfrm>
        </p:spPr>
        <p:txBody>
          <a:bodyPr/>
          <a:lstStyle/>
          <a:p>
            <a:r>
              <a:rPr lang="ko-KR" altLang="en-US" b="1" dirty="0" smtClean="0"/>
              <a:t>연구 성과 </a:t>
            </a:r>
            <a:r>
              <a:rPr lang="ko-KR" altLang="en-US" b="1" smtClean="0"/>
              <a:t>및 향후 연구 </a:t>
            </a:r>
            <a:r>
              <a:rPr lang="ko-KR" altLang="en-US" b="1" dirty="0" smtClean="0"/>
              <a:t>계획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00150" y="3602038"/>
            <a:ext cx="6858000" cy="1655762"/>
          </a:xfrm>
        </p:spPr>
        <p:txBody>
          <a:bodyPr/>
          <a:lstStyle/>
          <a:p>
            <a:r>
              <a:rPr lang="ko-KR" altLang="en-US" sz="2400" b="1" dirty="0" smtClean="0"/>
              <a:t>국립농업과학원 </a:t>
            </a:r>
            <a:r>
              <a:rPr lang="ko-KR" altLang="en-US" sz="2400" b="1" dirty="0" err="1" smtClean="0"/>
              <a:t>유전체과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김진현</a:t>
            </a:r>
            <a:endParaRPr lang="en-US" altLang="ko-KR" sz="2400" b="1" dirty="0" smtClean="0"/>
          </a:p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‘20.02.25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1/28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모서리가 둥근 직사각형 305"/>
          <p:cNvSpPr/>
          <p:nvPr/>
        </p:nvSpPr>
        <p:spPr>
          <a:xfrm>
            <a:off x="5755784" y="1725490"/>
            <a:ext cx="2969368" cy="3895325"/>
          </a:xfrm>
          <a:prstGeom prst="roundRect">
            <a:avLst>
              <a:gd name="adj" fmla="val 322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186"/>
          <p:cNvGrpSpPr/>
          <p:nvPr/>
        </p:nvGrpSpPr>
        <p:grpSpPr>
          <a:xfrm>
            <a:off x="553927" y="1748140"/>
            <a:ext cx="4660062" cy="3273463"/>
            <a:chOff x="596326" y="1583697"/>
            <a:chExt cx="5126069" cy="360080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BD13527-84E6-4F0B-8B51-8C8DED734436}"/>
                </a:ext>
              </a:extLst>
            </p:cNvPr>
            <p:cNvSpPr/>
            <p:nvPr/>
          </p:nvSpPr>
          <p:spPr>
            <a:xfrm>
              <a:off x="2350165" y="1959692"/>
              <a:ext cx="1141565" cy="32248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8C9598-345B-43DD-BE1F-4C753249B0F8}"/>
                </a:ext>
              </a:extLst>
            </p:cNvPr>
            <p:cNvSpPr/>
            <p:nvPr/>
          </p:nvSpPr>
          <p:spPr>
            <a:xfrm>
              <a:off x="596326" y="1932309"/>
              <a:ext cx="1141565" cy="32521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2">
              <a:extLst>
                <a:ext uri="{FF2B5EF4-FFF2-40B4-BE49-F238E27FC236}">
                  <a16:creationId xmlns:a16="http://schemas.microsoft.com/office/drawing/2014/main" id="{816B6293-2DCD-4662-B5B8-0BD093427C17}"/>
                </a:ext>
              </a:extLst>
            </p:cNvPr>
            <p:cNvSpPr/>
            <p:nvPr/>
          </p:nvSpPr>
          <p:spPr>
            <a:xfrm rot="20700000">
              <a:off x="1216920" y="2101320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010C59A-D664-4183-99AB-DFFD84185F94}"/>
                </a:ext>
              </a:extLst>
            </p:cNvPr>
            <p:cNvGrpSpPr/>
            <p:nvPr/>
          </p:nvGrpSpPr>
          <p:grpSpPr>
            <a:xfrm>
              <a:off x="685084" y="2060337"/>
              <a:ext cx="492322" cy="407647"/>
              <a:chOff x="2042182" y="3845512"/>
              <a:chExt cx="1615789" cy="1337885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364129B-7237-46A1-AFF4-16A60634726F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90D30EB-2EC4-4EB2-9EB4-3B86DB74AD4A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rgbClr val="FFD9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1F63A42-AB7A-4FA2-A82E-16D293B20A56}"/>
                </a:ext>
              </a:extLst>
            </p:cNvPr>
            <p:cNvGrpSpPr/>
            <p:nvPr/>
          </p:nvGrpSpPr>
          <p:grpSpPr>
            <a:xfrm>
              <a:off x="685084" y="2581063"/>
              <a:ext cx="492322" cy="407647"/>
              <a:chOff x="2042182" y="3845512"/>
              <a:chExt cx="1615789" cy="133788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BF0AFF1-0B95-45F1-B00B-DCD110E299C8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86CB1FC-3B00-4CC9-B217-E37C344A3049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3" name="타원 2">
              <a:extLst>
                <a:ext uri="{FF2B5EF4-FFF2-40B4-BE49-F238E27FC236}">
                  <a16:creationId xmlns:a16="http://schemas.microsoft.com/office/drawing/2014/main" id="{0D6F65D6-6F2C-48B9-A4AA-6B83144151A4}"/>
                </a:ext>
              </a:extLst>
            </p:cNvPr>
            <p:cNvSpPr/>
            <p:nvPr/>
          </p:nvSpPr>
          <p:spPr>
            <a:xfrm rot="20700000">
              <a:off x="1216920" y="2622046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225636-2A37-4B13-B911-964F8B5D5509}"/>
                </a:ext>
              </a:extLst>
            </p:cNvPr>
            <p:cNvGrpSpPr/>
            <p:nvPr/>
          </p:nvGrpSpPr>
          <p:grpSpPr>
            <a:xfrm>
              <a:off x="685084" y="3101789"/>
              <a:ext cx="492322" cy="407647"/>
              <a:chOff x="2042182" y="3845512"/>
              <a:chExt cx="1615789" cy="133788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571EF28-E0F7-45DB-8669-83F59E5CBE79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9C86F1B-7266-4A3A-8C9E-955997186305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7" name="타원 2">
              <a:extLst>
                <a:ext uri="{FF2B5EF4-FFF2-40B4-BE49-F238E27FC236}">
                  <a16:creationId xmlns:a16="http://schemas.microsoft.com/office/drawing/2014/main" id="{648CF62C-85C5-4DC6-A40D-F0AC4031ABE8}"/>
                </a:ext>
              </a:extLst>
            </p:cNvPr>
            <p:cNvSpPr/>
            <p:nvPr/>
          </p:nvSpPr>
          <p:spPr>
            <a:xfrm rot="20700000">
              <a:off x="1216920" y="3142772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A0AB13F-1207-430E-B919-883E34DD7227}"/>
                </a:ext>
              </a:extLst>
            </p:cNvPr>
            <p:cNvGrpSpPr/>
            <p:nvPr/>
          </p:nvGrpSpPr>
          <p:grpSpPr>
            <a:xfrm>
              <a:off x="685084" y="3622515"/>
              <a:ext cx="492322" cy="407647"/>
              <a:chOff x="2042182" y="3845512"/>
              <a:chExt cx="1615789" cy="133788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3E56917-5E8F-47ED-92D1-3F9C297F13A0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BE0A5B6-2743-4C9E-9E44-722E9928C4A6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rgbClr val="FFD9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1" name="타원 2">
              <a:extLst>
                <a:ext uri="{FF2B5EF4-FFF2-40B4-BE49-F238E27FC236}">
                  <a16:creationId xmlns:a16="http://schemas.microsoft.com/office/drawing/2014/main" id="{768CCE38-06AF-4A25-B562-632A61B93E0B}"/>
                </a:ext>
              </a:extLst>
            </p:cNvPr>
            <p:cNvSpPr/>
            <p:nvPr/>
          </p:nvSpPr>
          <p:spPr>
            <a:xfrm rot="20700000">
              <a:off x="1216920" y="3663498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B12B83-33E7-40FA-ACC4-A51E13408BB7}"/>
                </a:ext>
              </a:extLst>
            </p:cNvPr>
            <p:cNvGrpSpPr/>
            <p:nvPr/>
          </p:nvGrpSpPr>
          <p:grpSpPr>
            <a:xfrm>
              <a:off x="685084" y="4143241"/>
              <a:ext cx="492322" cy="407647"/>
              <a:chOff x="2042182" y="3845512"/>
              <a:chExt cx="1615789" cy="133788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D586E47-EAD2-4CF9-8480-D56353256878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7A92B71-166C-46BE-B48D-DDEA020803BD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5" name="타원 2">
              <a:extLst>
                <a:ext uri="{FF2B5EF4-FFF2-40B4-BE49-F238E27FC236}">
                  <a16:creationId xmlns:a16="http://schemas.microsoft.com/office/drawing/2014/main" id="{38751673-4B98-4526-B5E9-709995237960}"/>
                </a:ext>
              </a:extLst>
            </p:cNvPr>
            <p:cNvSpPr/>
            <p:nvPr/>
          </p:nvSpPr>
          <p:spPr>
            <a:xfrm rot="20700000">
              <a:off x="1216920" y="4184224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AB7D3CC-C771-4EEE-A463-102345599205}"/>
                </a:ext>
              </a:extLst>
            </p:cNvPr>
            <p:cNvGrpSpPr/>
            <p:nvPr/>
          </p:nvGrpSpPr>
          <p:grpSpPr>
            <a:xfrm>
              <a:off x="685084" y="4663966"/>
              <a:ext cx="492322" cy="407647"/>
              <a:chOff x="2042182" y="3845512"/>
              <a:chExt cx="1615789" cy="1337885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38078FF-9516-44B3-88B1-AA07C44379EB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8A84EC0-401E-444E-819B-7093CB2020AC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9" name="타원 2">
              <a:extLst>
                <a:ext uri="{FF2B5EF4-FFF2-40B4-BE49-F238E27FC236}">
                  <a16:creationId xmlns:a16="http://schemas.microsoft.com/office/drawing/2014/main" id="{86B246E0-BE27-423F-82D3-5B7AE82929B8}"/>
                </a:ext>
              </a:extLst>
            </p:cNvPr>
            <p:cNvSpPr/>
            <p:nvPr/>
          </p:nvSpPr>
          <p:spPr>
            <a:xfrm rot="20700000">
              <a:off x="1216919" y="4704949"/>
              <a:ext cx="473089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" name="타원 2">
              <a:extLst>
                <a:ext uri="{FF2B5EF4-FFF2-40B4-BE49-F238E27FC236}">
                  <a16:creationId xmlns:a16="http://schemas.microsoft.com/office/drawing/2014/main" id="{50A42F25-7148-439B-BD84-15EE7498096E}"/>
                </a:ext>
              </a:extLst>
            </p:cNvPr>
            <p:cNvSpPr/>
            <p:nvPr/>
          </p:nvSpPr>
          <p:spPr>
            <a:xfrm rot="20700000">
              <a:off x="2950942" y="2101319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902FB11-2FC3-4EC5-9A25-72A25D2AA34F}"/>
                </a:ext>
              </a:extLst>
            </p:cNvPr>
            <p:cNvGrpSpPr/>
            <p:nvPr/>
          </p:nvGrpSpPr>
          <p:grpSpPr>
            <a:xfrm>
              <a:off x="2419106" y="2060337"/>
              <a:ext cx="492322" cy="407647"/>
              <a:chOff x="2042182" y="3845512"/>
              <a:chExt cx="1615789" cy="133788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43E11E3-FA58-4A42-BF37-335868789146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A5A9621-0667-4D6D-A942-785B68C834D7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C22D6B1-A4A1-4E4E-A596-3DD1CCA3F2E8}"/>
                </a:ext>
              </a:extLst>
            </p:cNvPr>
            <p:cNvGrpSpPr/>
            <p:nvPr/>
          </p:nvGrpSpPr>
          <p:grpSpPr>
            <a:xfrm>
              <a:off x="2419106" y="2581063"/>
              <a:ext cx="492322" cy="407647"/>
              <a:chOff x="2042182" y="3845512"/>
              <a:chExt cx="1615789" cy="133788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EA1EBBE3-2D88-45B2-813A-C1CC7854AF89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9A4919FA-6F1C-426F-AB33-892F89A0EEBA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37" name="타원 2">
              <a:extLst>
                <a:ext uri="{FF2B5EF4-FFF2-40B4-BE49-F238E27FC236}">
                  <a16:creationId xmlns:a16="http://schemas.microsoft.com/office/drawing/2014/main" id="{0916BB63-8762-4023-AB64-147F76A60C76}"/>
                </a:ext>
              </a:extLst>
            </p:cNvPr>
            <p:cNvSpPr/>
            <p:nvPr/>
          </p:nvSpPr>
          <p:spPr>
            <a:xfrm rot="20700000">
              <a:off x="2950942" y="2622045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E2A238C-5AA6-4480-B267-37F3560F8DEA}"/>
                </a:ext>
              </a:extLst>
            </p:cNvPr>
            <p:cNvGrpSpPr/>
            <p:nvPr/>
          </p:nvGrpSpPr>
          <p:grpSpPr>
            <a:xfrm>
              <a:off x="2419106" y="3101789"/>
              <a:ext cx="492322" cy="407647"/>
              <a:chOff x="2042182" y="3845512"/>
              <a:chExt cx="1615789" cy="1337885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59DE36E-4F21-4DB7-A720-89F1A8297F91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FC78BD3-F46E-4B18-A204-1CB771922E0A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1" name="타원 2">
              <a:extLst>
                <a:ext uri="{FF2B5EF4-FFF2-40B4-BE49-F238E27FC236}">
                  <a16:creationId xmlns:a16="http://schemas.microsoft.com/office/drawing/2014/main" id="{86A37D56-D8CE-4188-A998-39122224A2BC}"/>
                </a:ext>
              </a:extLst>
            </p:cNvPr>
            <p:cNvSpPr/>
            <p:nvPr/>
          </p:nvSpPr>
          <p:spPr>
            <a:xfrm rot="20700000">
              <a:off x="2950942" y="3142772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98AB18F-EF98-4759-B679-2FC8CABE3403}"/>
                </a:ext>
              </a:extLst>
            </p:cNvPr>
            <p:cNvGrpSpPr/>
            <p:nvPr/>
          </p:nvGrpSpPr>
          <p:grpSpPr>
            <a:xfrm>
              <a:off x="2419106" y="3622515"/>
              <a:ext cx="492322" cy="407647"/>
              <a:chOff x="2042182" y="3845512"/>
              <a:chExt cx="1615789" cy="1337885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7B1B025-153F-42BA-82FE-B11CF46ACBF9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1613ED2-2395-4E0B-97B3-E5352B59E1BE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5" name="타원 2">
              <a:extLst>
                <a:ext uri="{FF2B5EF4-FFF2-40B4-BE49-F238E27FC236}">
                  <a16:creationId xmlns:a16="http://schemas.microsoft.com/office/drawing/2014/main" id="{C66244AF-93C5-4FD1-B367-A201E5CF5DCE}"/>
                </a:ext>
              </a:extLst>
            </p:cNvPr>
            <p:cNvSpPr/>
            <p:nvPr/>
          </p:nvSpPr>
          <p:spPr>
            <a:xfrm rot="20700000">
              <a:off x="2950942" y="3663498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5C31605-61A4-4B25-8A6C-4CB679491EE0}"/>
                </a:ext>
              </a:extLst>
            </p:cNvPr>
            <p:cNvGrpSpPr/>
            <p:nvPr/>
          </p:nvGrpSpPr>
          <p:grpSpPr>
            <a:xfrm>
              <a:off x="2419106" y="4143241"/>
              <a:ext cx="492322" cy="407647"/>
              <a:chOff x="2042182" y="3845512"/>
              <a:chExt cx="1615789" cy="1337885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89099D9-3186-4232-B3BB-50818EE016EB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6C54800-7BA9-42E1-9061-02507E836921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49" name="타원 2">
              <a:extLst>
                <a:ext uri="{FF2B5EF4-FFF2-40B4-BE49-F238E27FC236}">
                  <a16:creationId xmlns:a16="http://schemas.microsoft.com/office/drawing/2014/main" id="{37986EE5-F025-4742-AC3C-00D00F8ADDF5}"/>
                </a:ext>
              </a:extLst>
            </p:cNvPr>
            <p:cNvSpPr/>
            <p:nvPr/>
          </p:nvSpPr>
          <p:spPr>
            <a:xfrm rot="20700000">
              <a:off x="2950942" y="4184224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44D7F6-3CB0-4186-8972-21937795D896}"/>
                </a:ext>
              </a:extLst>
            </p:cNvPr>
            <p:cNvGrpSpPr/>
            <p:nvPr/>
          </p:nvGrpSpPr>
          <p:grpSpPr>
            <a:xfrm>
              <a:off x="2419106" y="4663966"/>
              <a:ext cx="492322" cy="407647"/>
              <a:chOff x="2042182" y="3845512"/>
              <a:chExt cx="1615789" cy="133788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29935B2-9E03-4A14-9666-828D3542A507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449BB69D-375E-49A2-A3AE-10824CF5E0D4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3" name="타원 2">
              <a:extLst>
                <a:ext uri="{FF2B5EF4-FFF2-40B4-BE49-F238E27FC236}">
                  <a16:creationId xmlns:a16="http://schemas.microsoft.com/office/drawing/2014/main" id="{56EBF0B9-2C70-4B86-9186-AD022ABAF42B}"/>
                </a:ext>
              </a:extLst>
            </p:cNvPr>
            <p:cNvSpPr/>
            <p:nvPr/>
          </p:nvSpPr>
          <p:spPr>
            <a:xfrm rot="20700000">
              <a:off x="2950941" y="4704949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4" name="타원 2">
              <a:extLst>
                <a:ext uri="{FF2B5EF4-FFF2-40B4-BE49-F238E27FC236}">
                  <a16:creationId xmlns:a16="http://schemas.microsoft.com/office/drawing/2014/main" id="{8D6FAF06-99FA-4BB8-95F4-025A8113F16F}"/>
                </a:ext>
              </a:extLst>
            </p:cNvPr>
            <p:cNvSpPr/>
            <p:nvPr/>
          </p:nvSpPr>
          <p:spPr>
            <a:xfrm rot="20700000">
              <a:off x="4684964" y="2101319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4F844D-36A0-445D-9DDB-D0585E395450}"/>
                </a:ext>
              </a:extLst>
            </p:cNvPr>
            <p:cNvGrpSpPr/>
            <p:nvPr/>
          </p:nvGrpSpPr>
          <p:grpSpPr>
            <a:xfrm>
              <a:off x="4153128" y="2060337"/>
              <a:ext cx="492322" cy="407647"/>
              <a:chOff x="2042182" y="3845512"/>
              <a:chExt cx="1615789" cy="133788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A5777BC-5CDD-4C58-BE45-F793F40D3F44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EA2ABF1E-53A4-4271-86F8-7CFD2BF4FA5B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rgbClr val="FFD9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CDB0854-FF37-402C-BAB0-4A6D2AA88426}"/>
                </a:ext>
              </a:extLst>
            </p:cNvPr>
            <p:cNvGrpSpPr/>
            <p:nvPr/>
          </p:nvGrpSpPr>
          <p:grpSpPr>
            <a:xfrm>
              <a:off x="4153128" y="2581066"/>
              <a:ext cx="492322" cy="407648"/>
              <a:chOff x="2042182" y="3845512"/>
              <a:chExt cx="1615789" cy="133788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C853281-25B9-4870-BDE3-B10FE4D5D0FA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9C66EE7A-79AB-4AEB-8C2A-77EB5FD45B90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1" name="타원 2">
              <a:extLst>
                <a:ext uri="{FF2B5EF4-FFF2-40B4-BE49-F238E27FC236}">
                  <a16:creationId xmlns:a16="http://schemas.microsoft.com/office/drawing/2014/main" id="{4F79BA8A-0F27-4B43-8200-6354DB071F02}"/>
                </a:ext>
              </a:extLst>
            </p:cNvPr>
            <p:cNvSpPr/>
            <p:nvPr/>
          </p:nvSpPr>
          <p:spPr>
            <a:xfrm rot="20700000">
              <a:off x="4684964" y="2622045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F3142FC-5516-4119-81C7-9607827346C6}"/>
                </a:ext>
              </a:extLst>
            </p:cNvPr>
            <p:cNvGrpSpPr/>
            <p:nvPr/>
          </p:nvGrpSpPr>
          <p:grpSpPr>
            <a:xfrm>
              <a:off x="4153128" y="3101789"/>
              <a:ext cx="492322" cy="407647"/>
              <a:chOff x="2042182" y="3845512"/>
              <a:chExt cx="1615789" cy="1337885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EE6796E-E092-49E3-9886-39D9D89EEF34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6F221443-D8DF-4515-8349-1028A245D9FC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5" name="타원 2">
              <a:extLst>
                <a:ext uri="{FF2B5EF4-FFF2-40B4-BE49-F238E27FC236}">
                  <a16:creationId xmlns:a16="http://schemas.microsoft.com/office/drawing/2014/main" id="{76E326AF-2537-484B-9E44-F40CB44C08B0}"/>
                </a:ext>
              </a:extLst>
            </p:cNvPr>
            <p:cNvSpPr/>
            <p:nvPr/>
          </p:nvSpPr>
          <p:spPr>
            <a:xfrm rot="20700000">
              <a:off x="4684964" y="3142772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7C9689D-0E25-4B80-B1AD-7B669CB81ACE}"/>
                </a:ext>
              </a:extLst>
            </p:cNvPr>
            <p:cNvGrpSpPr/>
            <p:nvPr/>
          </p:nvGrpSpPr>
          <p:grpSpPr>
            <a:xfrm>
              <a:off x="4153128" y="3622515"/>
              <a:ext cx="492322" cy="407647"/>
              <a:chOff x="2042182" y="3845512"/>
              <a:chExt cx="1615789" cy="1337885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54D63C2-801C-4B8E-8453-D7A881420029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13AD17C-FC85-4D48-BCCD-A8737C7067DC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rgbClr val="FFD9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69" name="타원 2">
              <a:extLst>
                <a:ext uri="{FF2B5EF4-FFF2-40B4-BE49-F238E27FC236}">
                  <a16:creationId xmlns:a16="http://schemas.microsoft.com/office/drawing/2014/main" id="{1D6DBE95-971F-4E3B-8CFB-21AE5A1B4FD6}"/>
                </a:ext>
              </a:extLst>
            </p:cNvPr>
            <p:cNvSpPr/>
            <p:nvPr/>
          </p:nvSpPr>
          <p:spPr>
            <a:xfrm rot="20700000">
              <a:off x="4684964" y="3663498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1102E2D-5C76-49A1-BC10-0FAC3411CBAB}"/>
                </a:ext>
              </a:extLst>
            </p:cNvPr>
            <p:cNvGrpSpPr/>
            <p:nvPr/>
          </p:nvGrpSpPr>
          <p:grpSpPr>
            <a:xfrm>
              <a:off x="4153128" y="4143241"/>
              <a:ext cx="492322" cy="407647"/>
              <a:chOff x="2042182" y="3845512"/>
              <a:chExt cx="1615789" cy="133788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9D2C382-5DCB-43EA-9BE8-BB23941758BD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E69555B2-27B6-461E-9C75-6C606A27B379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73" name="타원 2">
              <a:extLst>
                <a:ext uri="{FF2B5EF4-FFF2-40B4-BE49-F238E27FC236}">
                  <a16:creationId xmlns:a16="http://schemas.microsoft.com/office/drawing/2014/main" id="{850920C2-8114-4B0E-A341-BD3618647172}"/>
                </a:ext>
              </a:extLst>
            </p:cNvPr>
            <p:cNvSpPr/>
            <p:nvPr/>
          </p:nvSpPr>
          <p:spPr>
            <a:xfrm rot="20700000">
              <a:off x="4684964" y="4184224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44F797A-2DA2-45FD-8B70-4B70DF2516A9}"/>
                </a:ext>
              </a:extLst>
            </p:cNvPr>
            <p:cNvGrpSpPr/>
            <p:nvPr/>
          </p:nvGrpSpPr>
          <p:grpSpPr>
            <a:xfrm>
              <a:off x="4153128" y="4663966"/>
              <a:ext cx="492322" cy="407647"/>
              <a:chOff x="2042182" y="3845512"/>
              <a:chExt cx="1615789" cy="1337885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35A3899-BE3D-4CF0-BE15-F22D237E75D5}"/>
                  </a:ext>
                </a:extLst>
              </p:cNvPr>
              <p:cNvSpPr/>
              <p:nvPr/>
            </p:nvSpPr>
            <p:spPr>
              <a:xfrm rot="3245768">
                <a:off x="2181134" y="3706560"/>
                <a:ext cx="1337885" cy="16157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8B9AA34-02AB-4DC9-92DE-398E77CDF949}"/>
                  </a:ext>
                </a:extLst>
              </p:cNvPr>
              <p:cNvSpPr/>
              <p:nvPr/>
            </p:nvSpPr>
            <p:spPr>
              <a:xfrm rot="3245768">
                <a:off x="2686296" y="3844720"/>
                <a:ext cx="208537" cy="723447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77" name="타원 2">
              <a:extLst>
                <a:ext uri="{FF2B5EF4-FFF2-40B4-BE49-F238E27FC236}">
                  <a16:creationId xmlns:a16="http://schemas.microsoft.com/office/drawing/2014/main" id="{89A4AF83-4F2C-461C-8065-D483C461EA55}"/>
                </a:ext>
              </a:extLst>
            </p:cNvPr>
            <p:cNvSpPr/>
            <p:nvPr/>
          </p:nvSpPr>
          <p:spPr>
            <a:xfrm rot="20700000">
              <a:off x="4684963" y="4704949"/>
              <a:ext cx="473090" cy="325683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14D22">
                    <a:shade val="30000"/>
                    <a:satMod val="115000"/>
                  </a:srgbClr>
                </a:gs>
                <a:gs pos="50000">
                  <a:srgbClr val="814D22">
                    <a:shade val="67500"/>
                    <a:satMod val="115000"/>
                  </a:srgbClr>
                </a:gs>
                <a:gs pos="100000">
                  <a:srgbClr val="814D22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8" name="더하기 기호 116">
              <a:extLst>
                <a:ext uri="{FF2B5EF4-FFF2-40B4-BE49-F238E27FC236}">
                  <a16:creationId xmlns:a16="http://schemas.microsoft.com/office/drawing/2014/main" id="{0DD52BC4-A193-4465-AF13-8C04373210BF}"/>
                </a:ext>
              </a:extLst>
            </p:cNvPr>
            <p:cNvSpPr/>
            <p:nvPr/>
          </p:nvSpPr>
          <p:spPr>
            <a:xfrm>
              <a:off x="1949933" y="2168549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더하기 기호 246">
              <a:extLst>
                <a:ext uri="{FF2B5EF4-FFF2-40B4-BE49-F238E27FC236}">
                  <a16:creationId xmlns:a16="http://schemas.microsoft.com/office/drawing/2014/main" id="{7854ABBA-C5F9-4EE2-94A3-A4B133A42E0D}"/>
                </a:ext>
              </a:extLst>
            </p:cNvPr>
            <p:cNvSpPr/>
            <p:nvPr/>
          </p:nvSpPr>
          <p:spPr>
            <a:xfrm>
              <a:off x="1949933" y="2690216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더하기 기호 247">
              <a:extLst>
                <a:ext uri="{FF2B5EF4-FFF2-40B4-BE49-F238E27FC236}">
                  <a16:creationId xmlns:a16="http://schemas.microsoft.com/office/drawing/2014/main" id="{BF7A929F-B941-4599-A406-8019D9C04044}"/>
                </a:ext>
              </a:extLst>
            </p:cNvPr>
            <p:cNvSpPr/>
            <p:nvPr/>
          </p:nvSpPr>
          <p:spPr>
            <a:xfrm>
              <a:off x="1949933" y="3211884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더하기 기호 248">
              <a:extLst>
                <a:ext uri="{FF2B5EF4-FFF2-40B4-BE49-F238E27FC236}">
                  <a16:creationId xmlns:a16="http://schemas.microsoft.com/office/drawing/2014/main" id="{341007E6-F71F-4ED0-A826-8FE3E3FD93DF}"/>
                </a:ext>
              </a:extLst>
            </p:cNvPr>
            <p:cNvSpPr/>
            <p:nvPr/>
          </p:nvSpPr>
          <p:spPr>
            <a:xfrm>
              <a:off x="1949933" y="3733551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더하기 기호 249">
              <a:extLst>
                <a:ext uri="{FF2B5EF4-FFF2-40B4-BE49-F238E27FC236}">
                  <a16:creationId xmlns:a16="http://schemas.microsoft.com/office/drawing/2014/main" id="{44336798-11E3-488C-8337-52F352B89BE8}"/>
                </a:ext>
              </a:extLst>
            </p:cNvPr>
            <p:cNvSpPr/>
            <p:nvPr/>
          </p:nvSpPr>
          <p:spPr>
            <a:xfrm>
              <a:off x="1949933" y="4255219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더하기 기호 250">
              <a:extLst>
                <a:ext uri="{FF2B5EF4-FFF2-40B4-BE49-F238E27FC236}">
                  <a16:creationId xmlns:a16="http://schemas.microsoft.com/office/drawing/2014/main" id="{60B91556-6366-4A21-BC18-1164E3CA4A58}"/>
                </a:ext>
              </a:extLst>
            </p:cNvPr>
            <p:cNvSpPr/>
            <p:nvPr/>
          </p:nvSpPr>
          <p:spPr>
            <a:xfrm>
              <a:off x="1949933" y="4776887"/>
              <a:ext cx="217946" cy="217946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7F51ED-392E-4C25-8A7D-5BA9764A6B80}"/>
                </a:ext>
              </a:extLst>
            </p:cNvPr>
            <p:cNvSpPr txBox="1"/>
            <p:nvPr/>
          </p:nvSpPr>
          <p:spPr>
            <a:xfrm>
              <a:off x="704949" y="1583697"/>
              <a:ext cx="924325" cy="3724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Locus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55104F-60A1-4443-8D7A-7314E61763A7}"/>
                </a:ext>
              </a:extLst>
            </p:cNvPr>
            <p:cNvSpPr txBox="1"/>
            <p:nvPr/>
          </p:nvSpPr>
          <p:spPr>
            <a:xfrm>
              <a:off x="2442980" y="1583697"/>
              <a:ext cx="973697" cy="3724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Locus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91B496E-882E-4BC4-9566-D3CE8132FF93}"/>
                </a:ext>
              </a:extLst>
            </p:cNvPr>
            <p:cNvSpPr txBox="1"/>
            <p:nvPr/>
          </p:nvSpPr>
          <p:spPr>
            <a:xfrm>
              <a:off x="3863520" y="1640412"/>
              <a:ext cx="1858875" cy="3046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>
                  <a:latin typeface="Arial" panose="020B0604020202020204" pitchFamily="34" charset="0"/>
                  <a:cs typeface="Arial" panose="020B0604020202020204" pitchFamily="34" charset="0"/>
                </a:rPr>
                <a:t>Expected phenotype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화살표: 오른쪽 257">
              <a:extLst>
                <a:ext uri="{FF2B5EF4-FFF2-40B4-BE49-F238E27FC236}">
                  <a16:creationId xmlns:a16="http://schemas.microsoft.com/office/drawing/2014/main" id="{8B973834-2DBB-4885-B84C-B379702D7C81}"/>
                </a:ext>
              </a:extLst>
            </p:cNvPr>
            <p:cNvSpPr/>
            <p:nvPr/>
          </p:nvSpPr>
          <p:spPr>
            <a:xfrm>
              <a:off x="3757390" y="2195649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른쪽 258">
              <a:extLst>
                <a:ext uri="{FF2B5EF4-FFF2-40B4-BE49-F238E27FC236}">
                  <a16:creationId xmlns:a16="http://schemas.microsoft.com/office/drawing/2014/main" id="{6BCA7D46-D3E2-4375-BC42-F7DB6E4C7195}"/>
                </a:ext>
              </a:extLst>
            </p:cNvPr>
            <p:cNvSpPr/>
            <p:nvPr/>
          </p:nvSpPr>
          <p:spPr>
            <a:xfrm>
              <a:off x="3757390" y="2717317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259">
              <a:extLst>
                <a:ext uri="{FF2B5EF4-FFF2-40B4-BE49-F238E27FC236}">
                  <a16:creationId xmlns:a16="http://schemas.microsoft.com/office/drawing/2014/main" id="{1A037453-3F8D-464D-8BE6-D386BBE31CB8}"/>
                </a:ext>
              </a:extLst>
            </p:cNvPr>
            <p:cNvSpPr/>
            <p:nvPr/>
          </p:nvSpPr>
          <p:spPr>
            <a:xfrm>
              <a:off x="3757390" y="3238984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화살표: 오른쪽 260">
              <a:extLst>
                <a:ext uri="{FF2B5EF4-FFF2-40B4-BE49-F238E27FC236}">
                  <a16:creationId xmlns:a16="http://schemas.microsoft.com/office/drawing/2014/main" id="{A2F736A5-C4CB-42CD-B043-652D4E24186A}"/>
                </a:ext>
              </a:extLst>
            </p:cNvPr>
            <p:cNvSpPr/>
            <p:nvPr/>
          </p:nvSpPr>
          <p:spPr>
            <a:xfrm>
              <a:off x="3757390" y="3760652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화살표: 오른쪽 261">
              <a:extLst>
                <a:ext uri="{FF2B5EF4-FFF2-40B4-BE49-F238E27FC236}">
                  <a16:creationId xmlns:a16="http://schemas.microsoft.com/office/drawing/2014/main" id="{4B68C531-07E7-4DEE-97D2-619945C4EE1F}"/>
                </a:ext>
              </a:extLst>
            </p:cNvPr>
            <p:cNvSpPr/>
            <p:nvPr/>
          </p:nvSpPr>
          <p:spPr>
            <a:xfrm>
              <a:off x="3757390" y="4282320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화살표: 오른쪽 262">
              <a:extLst>
                <a:ext uri="{FF2B5EF4-FFF2-40B4-BE49-F238E27FC236}">
                  <a16:creationId xmlns:a16="http://schemas.microsoft.com/office/drawing/2014/main" id="{833485DC-0E18-41E1-B059-7C5C837C35B2}"/>
                </a:ext>
              </a:extLst>
            </p:cNvPr>
            <p:cNvSpPr/>
            <p:nvPr/>
          </p:nvSpPr>
          <p:spPr>
            <a:xfrm>
              <a:off x="3757390" y="4803987"/>
              <a:ext cx="180120" cy="16374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8F3D72A-512B-45D2-904F-68E5590E9B82}"/>
                </a:ext>
              </a:extLst>
            </p:cNvPr>
            <p:cNvSpPr txBox="1"/>
            <p:nvPr/>
          </p:nvSpPr>
          <p:spPr>
            <a:xfrm>
              <a:off x="5368186" y="2149757"/>
              <a:ext cx="26449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(99)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EA48ACB-F1B0-4680-B1DB-EB6DF433143F}"/>
                </a:ext>
              </a:extLst>
            </p:cNvPr>
            <p:cNvSpPr txBox="1"/>
            <p:nvPr/>
          </p:nvSpPr>
          <p:spPr>
            <a:xfrm>
              <a:off x="5368186" y="2947945"/>
              <a:ext cx="26449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(38)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CE168DF-DA3D-4BAF-A747-F73F8717A614}"/>
                </a:ext>
              </a:extLst>
            </p:cNvPr>
            <p:cNvSpPr txBox="1"/>
            <p:nvPr/>
          </p:nvSpPr>
          <p:spPr>
            <a:xfrm>
              <a:off x="5408742" y="3725413"/>
              <a:ext cx="18338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(7)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9465E1-A2AC-4EA0-8CC8-1B3A102EF7C3}"/>
                </a:ext>
              </a:extLst>
            </p:cNvPr>
            <p:cNvSpPr txBox="1"/>
            <p:nvPr/>
          </p:nvSpPr>
          <p:spPr>
            <a:xfrm>
              <a:off x="5368186" y="4258368"/>
              <a:ext cx="26449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(67)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4A6AC48-B95E-45B4-B35E-1897B06FDB44}"/>
                </a:ext>
              </a:extLst>
            </p:cNvPr>
            <p:cNvSpPr txBox="1"/>
            <p:nvPr/>
          </p:nvSpPr>
          <p:spPr>
            <a:xfrm>
              <a:off x="5330011" y="4780753"/>
              <a:ext cx="34560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(154)</a:t>
              </a: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오른쪽 중괄호 97">
              <a:extLst>
                <a:ext uri="{FF2B5EF4-FFF2-40B4-BE49-F238E27FC236}">
                  <a16:creationId xmlns:a16="http://schemas.microsoft.com/office/drawing/2014/main" id="{7769F3CA-D1AE-4E7B-BDBF-900A11F6DF56}"/>
                </a:ext>
              </a:extLst>
            </p:cNvPr>
            <p:cNvSpPr/>
            <p:nvPr/>
          </p:nvSpPr>
          <p:spPr>
            <a:xfrm>
              <a:off x="5202751" y="2081893"/>
              <a:ext cx="60430" cy="305060"/>
            </a:xfrm>
            <a:prstGeom prst="rightBrace">
              <a:avLst>
                <a:gd name="adj1" fmla="val 43922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오른쪽 중괄호 98">
              <a:extLst>
                <a:ext uri="{FF2B5EF4-FFF2-40B4-BE49-F238E27FC236}">
                  <a16:creationId xmlns:a16="http://schemas.microsoft.com/office/drawing/2014/main" id="{F156614E-2A4B-43BD-9686-36C2E7384E58}"/>
                </a:ext>
              </a:extLst>
            </p:cNvPr>
            <p:cNvSpPr/>
            <p:nvPr/>
          </p:nvSpPr>
          <p:spPr>
            <a:xfrm>
              <a:off x="5202751" y="2607672"/>
              <a:ext cx="60430" cy="849825"/>
            </a:xfrm>
            <a:prstGeom prst="rightBrace">
              <a:avLst>
                <a:gd name="adj1" fmla="val 43922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중괄호 99">
              <a:extLst>
                <a:ext uri="{FF2B5EF4-FFF2-40B4-BE49-F238E27FC236}">
                  <a16:creationId xmlns:a16="http://schemas.microsoft.com/office/drawing/2014/main" id="{FFBB5782-1628-447F-98F5-1342994CFEF7}"/>
                </a:ext>
              </a:extLst>
            </p:cNvPr>
            <p:cNvSpPr/>
            <p:nvPr/>
          </p:nvSpPr>
          <p:spPr>
            <a:xfrm>
              <a:off x="5202751" y="4710793"/>
              <a:ext cx="60430" cy="305060"/>
            </a:xfrm>
            <a:prstGeom prst="rightBrace">
              <a:avLst>
                <a:gd name="adj1" fmla="val 43922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오른쪽 중괄호 100">
              <a:extLst>
                <a:ext uri="{FF2B5EF4-FFF2-40B4-BE49-F238E27FC236}">
                  <a16:creationId xmlns:a16="http://schemas.microsoft.com/office/drawing/2014/main" id="{38BE32CD-EF05-4CBE-BA37-3F4DE4AE3B60}"/>
                </a:ext>
              </a:extLst>
            </p:cNvPr>
            <p:cNvSpPr/>
            <p:nvPr/>
          </p:nvSpPr>
          <p:spPr>
            <a:xfrm>
              <a:off x="5202751" y="4185013"/>
              <a:ext cx="60430" cy="305060"/>
            </a:xfrm>
            <a:prstGeom prst="rightBrace">
              <a:avLst>
                <a:gd name="adj1" fmla="val 43922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오른쪽 중괄호 101">
              <a:extLst>
                <a:ext uri="{FF2B5EF4-FFF2-40B4-BE49-F238E27FC236}">
                  <a16:creationId xmlns:a16="http://schemas.microsoft.com/office/drawing/2014/main" id="{C49CDE72-A610-4F37-9F97-584FF40E1E38}"/>
                </a:ext>
              </a:extLst>
            </p:cNvPr>
            <p:cNvSpPr/>
            <p:nvPr/>
          </p:nvSpPr>
          <p:spPr>
            <a:xfrm>
              <a:off x="5202751" y="3659233"/>
              <a:ext cx="60430" cy="305060"/>
            </a:xfrm>
            <a:prstGeom prst="rightBrace">
              <a:avLst>
                <a:gd name="adj1" fmla="val 43922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DBB2AE-91AA-423E-8C9B-87975C7730F4}"/>
                </a:ext>
              </a:extLst>
            </p:cNvPr>
            <p:cNvSpPr txBox="1"/>
            <p:nvPr/>
          </p:nvSpPr>
          <p:spPr>
            <a:xfrm>
              <a:off x="820000" y="2124308"/>
              <a:ext cx="286009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00B0F0"/>
                  </a:solidFill>
                  <a:latin typeface="Cambria Math" panose="02040503050406030204" pitchFamily="18" charset="0"/>
                </a:rPr>
                <a:t>I</a:t>
              </a:r>
              <a:endParaRPr lang="ko-KR" alt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831429" y="3163473"/>
                  <a:ext cx="382214" cy="406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29" y="3163473"/>
                  <a:ext cx="382214" cy="4062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4945DDF-FC46-49DF-ACDA-12DB549B1ADF}"/>
                </a:ext>
              </a:extLst>
            </p:cNvPr>
            <p:cNvSpPr txBox="1"/>
            <p:nvPr/>
          </p:nvSpPr>
          <p:spPr>
            <a:xfrm>
              <a:off x="820000" y="3683055"/>
              <a:ext cx="286009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00B0F0"/>
                  </a:solidFill>
                  <a:latin typeface="Cambria Math" panose="02040503050406030204" pitchFamily="18" charset="0"/>
                </a:rPr>
                <a:t>I</a:t>
              </a:r>
              <a:endParaRPr lang="ko-KR" alt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08B5C94-B678-4725-BCA4-AC5EC96EE1AC}"/>
                    </a:ext>
                  </a:extLst>
                </p:cNvPr>
                <p:cNvSpPr txBox="1"/>
                <p:nvPr/>
              </p:nvSpPr>
              <p:spPr>
                <a:xfrm>
                  <a:off x="826805" y="4202637"/>
                  <a:ext cx="469250" cy="416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08B5C94-B678-4725-BCA4-AC5EC96EE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05" y="4202637"/>
                  <a:ext cx="469250" cy="4160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96A734F-4386-4C96-9A3A-81EB032EBA76}"/>
                    </a:ext>
                  </a:extLst>
                </p:cNvPr>
                <p:cNvSpPr txBox="1"/>
                <p:nvPr/>
              </p:nvSpPr>
              <p:spPr>
                <a:xfrm>
                  <a:off x="833494" y="4722221"/>
                  <a:ext cx="382214" cy="406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96A734F-4386-4C96-9A3A-81EB032EB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494" y="4722221"/>
                  <a:ext cx="382214" cy="4062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FE30D8-D0FE-434C-B1B2-B2A35743A2EC}"/>
                </a:ext>
              </a:extLst>
            </p:cNvPr>
            <p:cNvSpPr txBox="1"/>
            <p:nvPr/>
          </p:nvSpPr>
          <p:spPr>
            <a:xfrm>
              <a:off x="2569623" y="2124308"/>
              <a:ext cx="289535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3669166-BB12-47E2-8EB6-4B1E3FA91700}"/>
                </a:ext>
              </a:extLst>
            </p:cNvPr>
            <p:cNvSpPr txBox="1"/>
            <p:nvPr/>
          </p:nvSpPr>
          <p:spPr>
            <a:xfrm>
              <a:off x="2569623" y="2643891"/>
              <a:ext cx="289535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F06EF76-9361-4CE6-B96B-2A8B716E910F}"/>
                </a:ext>
              </a:extLst>
            </p:cNvPr>
            <p:cNvSpPr txBox="1"/>
            <p:nvPr/>
          </p:nvSpPr>
          <p:spPr>
            <a:xfrm>
              <a:off x="2569623" y="3163473"/>
              <a:ext cx="289535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F1AB477-DF21-434D-BA46-45B612356D90}"/>
                </a:ext>
              </a:extLst>
            </p:cNvPr>
            <p:cNvSpPr txBox="1"/>
            <p:nvPr/>
          </p:nvSpPr>
          <p:spPr>
            <a:xfrm>
              <a:off x="2537884" y="3683055"/>
              <a:ext cx="353014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6DC27F-F0BF-4052-92CE-E1EC2ED0710F}"/>
                </a:ext>
              </a:extLst>
            </p:cNvPr>
            <p:cNvSpPr txBox="1"/>
            <p:nvPr/>
          </p:nvSpPr>
          <p:spPr>
            <a:xfrm>
              <a:off x="2537884" y="4202637"/>
              <a:ext cx="353014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B689B47-D60A-46E4-9429-784F61A83CAD}"/>
                </a:ext>
              </a:extLst>
            </p:cNvPr>
            <p:cNvSpPr txBox="1"/>
            <p:nvPr/>
          </p:nvSpPr>
          <p:spPr>
            <a:xfrm>
              <a:off x="2537884" y="4722221"/>
              <a:ext cx="353014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>
                  <a:solidFill>
                    <a:srgbClr val="00B0F0"/>
                  </a:solidFill>
                  <a:latin typeface="Cambria Math" panose="02040503050406030204" pitchFamily="18" charset="0"/>
                </a:rPr>
                <a:t>T</a:t>
              </a:r>
              <a:endParaRPr lang="ko-KR" altLang="en-US" i="1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/>
                <p:nvPr/>
              </p:nvSpPr>
              <p:spPr>
                <a:xfrm>
                  <a:off x="931287" y="2694101"/>
                  <a:ext cx="266119" cy="3145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87" y="2694101"/>
                  <a:ext cx="266119" cy="314503"/>
                </a:xfrm>
                <a:prstGeom prst="rect">
                  <a:avLst/>
                </a:prstGeom>
                <a:blipFill>
                  <a:blip r:embed="rId5"/>
                  <a:stretch>
                    <a:fillRect l="-35000" t="-2128" b="-127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2B1AB19-D285-4815-9FCC-ABEFB1790962}"/>
              </a:ext>
            </a:extLst>
          </p:cNvPr>
          <p:cNvSpPr txBox="1"/>
          <p:nvPr/>
        </p:nvSpPr>
        <p:spPr>
          <a:xfrm>
            <a:off x="4296497" y="4998719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(No. of accessions)</a:t>
            </a:r>
            <a:endParaRPr lang="ko-KR" altLang="en-US" sz="1000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7D92529-ECC0-4ED3-B012-3DB600CA1CAF}"/>
              </a:ext>
            </a:extLst>
          </p:cNvPr>
          <p:cNvGrpSpPr/>
          <p:nvPr/>
        </p:nvGrpSpPr>
        <p:grpSpPr>
          <a:xfrm>
            <a:off x="443818" y="5314811"/>
            <a:ext cx="2456800" cy="481964"/>
            <a:chOff x="2771748" y="5137019"/>
            <a:chExt cx="2456800" cy="481964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8214525-CD30-40E9-8535-6C8A0734E48B}"/>
                </a:ext>
              </a:extLst>
            </p:cNvPr>
            <p:cNvGrpSpPr/>
            <p:nvPr/>
          </p:nvGrpSpPr>
          <p:grpSpPr>
            <a:xfrm>
              <a:off x="3594266" y="5203582"/>
              <a:ext cx="447565" cy="370588"/>
              <a:chOff x="2115652" y="3885506"/>
              <a:chExt cx="1468898" cy="1216258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88028952-BFD4-45F7-A697-36C4CEEA67A9}"/>
                  </a:ext>
                </a:extLst>
              </p:cNvPr>
              <p:cNvSpPr/>
              <p:nvPr/>
            </p:nvSpPr>
            <p:spPr>
              <a:xfrm rot="3245768">
                <a:off x="2241972" y="3759186"/>
                <a:ext cx="1216258" cy="146889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558C1813-6123-4A7B-B57D-55C1BA363C09}"/>
                  </a:ext>
                </a:extLst>
              </p:cNvPr>
              <p:cNvSpPr/>
              <p:nvPr/>
            </p:nvSpPr>
            <p:spPr>
              <a:xfrm rot="3245768">
                <a:off x="2686293" y="3849600"/>
                <a:ext cx="187702" cy="65116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18" name="타원 2">
              <a:extLst>
                <a:ext uri="{FF2B5EF4-FFF2-40B4-BE49-F238E27FC236}">
                  <a16:creationId xmlns:a16="http://schemas.microsoft.com/office/drawing/2014/main" id="{231B2E1C-8094-4661-BF83-7E2B9AD27DD2}"/>
                </a:ext>
              </a:extLst>
            </p:cNvPr>
            <p:cNvSpPr/>
            <p:nvPr/>
          </p:nvSpPr>
          <p:spPr>
            <a:xfrm rot="20700000">
              <a:off x="4063302" y="5240833"/>
              <a:ext cx="430081" cy="296075"/>
            </a:xfrm>
            <a:custGeom>
              <a:avLst/>
              <a:gdLst>
                <a:gd name="connsiteX0" fmla="*/ 0 w 3779520"/>
                <a:gd name="connsiteY0" fmla="*/ 304800 h 609600"/>
                <a:gd name="connsiteX1" fmla="*/ 1889760 w 3779520"/>
                <a:gd name="connsiteY1" fmla="*/ 0 h 609600"/>
                <a:gd name="connsiteX2" fmla="*/ 3779520 w 3779520"/>
                <a:gd name="connsiteY2" fmla="*/ 304800 h 609600"/>
                <a:gd name="connsiteX3" fmla="*/ 1889760 w 3779520"/>
                <a:gd name="connsiteY3" fmla="*/ 609600 h 609600"/>
                <a:gd name="connsiteX4" fmla="*/ 0 w 3779520"/>
                <a:gd name="connsiteY4" fmla="*/ 304800 h 609600"/>
                <a:gd name="connsiteX0" fmla="*/ 0 w 3108960"/>
                <a:gd name="connsiteY0" fmla="*/ 1420544 h 1800562"/>
                <a:gd name="connsiteX1" fmla="*/ 1889760 w 3108960"/>
                <a:gd name="connsiteY1" fmla="*/ 1115744 h 1800562"/>
                <a:gd name="connsiteX2" fmla="*/ 3108960 w 3108960"/>
                <a:gd name="connsiteY2" fmla="*/ 18464 h 1800562"/>
                <a:gd name="connsiteX3" fmla="*/ 1889760 w 3108960"/>
                <a:gd name="connsiteY3" fmla="*/ 1725344 h 1800562"/>
                <a:gd name="connsiteX4" fmla="*/ 0 w 3108960"/>
                <a:gd name="connsiteY4" fmla="*/ 1420544 h 1800562"/>
                <a:gd name="connsiteX0" fmla="*/ 1200 w 3110160"/>
                <a:gd name="connsiteY0" fmla="*/ 1420544 h 1969611"/>
                <a:gd name="connsiteX1" fmla="*/ 1890960 w 3110160"/>
                <a:gd name="connsiteY1" fmla="*/ 1115744 h 1969611"/>
                <a:gd name="connsiteX2" fmla="*/ 3110160 w 3110160"/>
                <a:gd name="connsiteY2" fmla="*/ 18464 h 1969611"/>
                <a:gd name="connsiteX3" fmla="*/ 2180520 w 3110160"/>
                <a:gd name="connsiteY3" fmla="*/ 1915844 h 1969611"/>
                <a:gd name="connsiteX4" fmla="*/ 1200 w 3110160"/>
                <a:gd name="connsiteY4" fmla="*/ 1420544 h 1969611"/>
                <a:gd name="connsiteX0" fmla="*/ 1303 w 2973103"/>
                <a:gd name="connsiteY0" fmla="*/ 2093011 h 2188795"/>
                <a:gd name="connsiteX1" fmla="*/ 1753903 w 2973103"/>
                <a:gd name="connsiteY1" fmla="*/ 1117651 h 2188795"/>
                <a:gd name="connsiteX2" fmla="*/ 2973103 w 2973103"/>
                <a:gd name="connsiteY2" fmla="*/ 20371 h 2188795"/>
                <a:gd name="connsiteX3" fmla="*/ 2043463 w 2973103"/>
                <a:gd name="connsiteY3" fmla="*/ 1917751 h 2188795"/>
                <a:gd name="connsiteX4" fmla="*/ 1303 w 2973103"/>
                <a:gd name="connsiteY4" fmla="*/ 2093011 h 2188795"/>
                <a:gd name="connsiteX0" fmla="*/ 150317 w 3122117"/>
                <a:gd name="connsiteY0" fmla="*/ 2092683 h 2130317"/>
                <a:gd name="connsiteX1" fmla="*/ 348437 w 3122117"/>
                <a:gd name="connsiteY1" fmla="*/ 1986003 h 2130317"/>
                <a:gd name="connsiteX2" fmla="*/ 1902917 w 3122117"/>
                <a:gd name="connsiteY2" fmla="*/ 1117323 h 2130317"/>
                <a:gd name="connsiteX3" fmla="*/ 3122117 w 3122117"/>
                <a:gd name="connsiteY3" fmla="*/ 20043 h 2130317"/>
                <a:gd name="connsiteX4" fmla="*/ 2192477 w 3122117"/>
                <a:gd name="connsiteY4" fmla="*/ 1917423 h 2130317"/>
                <a:gd name="connsiteX5" fmla="*/ 150317 w 3122117"/>
                <a:gd name="connsiteY5" fmla="*/ 2092683 h 2130317"/>
                <a:gd name="connsiteX0" fmla="*/ 150317 w 3122117"/>
                <a:gd name="connsiteY0" fmla="*/ 2091820 h 2129454"/>
                <a:gd name="connsiteX1" fmla="*/ 348437 w 3122117"/>
                <a:gd name="connsiteY1" fmla="*/ 1985140 h 2129454"/>
                <a:gd name="connsiteX2" fmla="*/ 653237 w 3122117"/>
                <a:gd name="connsiteY2" fmla="*/ 1687960 h 2129454"/>
                <a:gd name="connsiteX3" fmla="*/ 1902917 w 3122117"/>
                <a:gd name="connsiteY3" fmla="*/ 1116460 h 2129454"/>
                <a:gd name="connsiteX4" fmla="*/ 3122117 w 3122117"/>
                <a:gd name="connsiteY4" fmla="*/ 19180 h 2129454"/>
                <a:gd name="connsiteX5" fmla="*/ 2192477 w 3122117"/>
                <a:gd name="connsiteY5" fmla="*/ 1916560 h 2129454"/>
                <a:gd name="connsiteX6" fmla="*/ 150317 w 3122117"/>
                <a:gd name="connsiteY6" fmla="*/ 2091820 h 2129454"/>
                <a:gd name="connsiteX0" fmla="*/ 150317 w 3122117"/>
                <a:gd name="connsiteY0" fmla="*/ 2091569 h 2129203"/>
                <a:gd name="connsiteX1" fmla="*/ 348437 w 3122117"/>
                <a:gd name="connsiteY1" fmla="*/ 1984889 h 2129203"/>
                <a:gd name="connsiteX2" fmla="*/ 653237 w 3122117"/>
                <a:gd name="connsiteY2" fmla="*/ 1687709 h 2129203"/>
                <a:gd name="connsiteX3" fmla="*/ 1232357 w 3122117"/>
                <a:gd name="connsiteY3" fmla="*/ 1596268 h 2129203"/>
                <a:gd name="connsiteX4" fmla="*/ 1902917 w 3122117"/>
                <a:gd name="connsiteY4" fmla="*/ 1116209 h 2129203"/>
                <a:gd name="connsiteX5" fmla="*/ 3122117 w 3122117"/>
                <a:gd name="connsiteY5" fmla="*/ 18929 h 2129203"/>
                <a:gd name="connsiteX6" fmla="*/ 2192477 w 3122117"/>
                <a:gd name="connsiteY6" fmla="*/ 1916309 h 2129203"/>
                <a:gd name="connsiteX7" fmla="*/ 150317 w 3122117"/>
                <a:gd name="connsiteY7" fmla="*/ 2091569 h 2129203"/>
                <a:gd name="connsiteX0" fmla="*/ 150317 w 3122117"/>
                <a:gd name="connsiteY0" fmla="*/ 2090153 h 2127787"/>
                <a:gd name="connsiteX1" fmla="*/ 348437 w 3122117"/>
                <a:gd name="connsiteY1" fmla="*/ 1983473 h 2127787"/>
                <a:gd name="connsiteX2" fmla="*/ 653237 w 3122117"/>
                <a:gd name="connsiteY2" fmla="*/ 1686293 h 2127787"/>
                <a:gd name="connsiteX3" fmla="*/ 1232357 w 3122117"/>
                <a:gd name="connsiteY3" fmla="*/ 1594852 h 2127787"/>
                <a:gd name="connsiteX4" fmla="*/ 1636217 w 3122117"/>
                <a:gd name="connsiteY4" fmla="*/ 1206233 h 2127787"/>
                <a:gd name="connsiteX5" fmla="*/ 3122117 w 3122117"/>
                <a:gd name="connsiteY5" fmla="*/ 17513 h 2127787"/>
                <a:gd name="connsiteX6" fmla="*/ 2192477 w 3122117"/>
                <a:gd name="connsiteY6" fmla="*/ 1914893 h 2127787"/>
                <a:gd name="connsiteX7" fmla="*/ 150317 w 3122117"/>
                <a:gd name="connsiteY7" fmla="*/ 2090153 h 2127787"/>
                <a:gd name="connsiteX0" fmla="*/ 150317 w 3122939"/>
                <a:gd name="connsiteY0" fmla="*/ 2094487 h 2132121"/>
                <a:gd name="connsiteX1" fmla="*/ 348437 w 3122939"/>
                <a:gd name="connsiteY1" fmla="*/ 1987807 h 2132121"/>
                <a:gd name="connsiteX2" fmla="*/ 653237 w 3122939"/>
                <a:gd name="connsiteY2" fmla="*/ 1690627 h 2132121"/>
                <a:gd name="connsiteX3" fmla="*/ 1232357 w 3122939"/>
                <a:gd name="connsiteY3" fmla="*/ 1599186 h 2132121"/>
                <a:gd name="connsiteX4" fmla="*/ 1636217 w 3122939"/>
                <a:gd name="connsiteY4" fmla="*/ 1210567 h 2132121"/>
                <a:gd name="connsiteX5" fmla="*/ 2161997 w 3122939"/>
                <a:gd name="connsiteY5" fmla="*/ 1042926 h 2132121"/>
                <a:gd name="connsiteX6" fmla="*/ 3122117 w 3122939"/>
                <a:gd name="connsiteY6" fmla="*/ 21847 h 2132121"/>
                <a:gd name="connsiteX7" fmla="*/ 2192477 w 3122939"/>
                <a:gd name="connsiteY7" fmla="*/ 1919227 h 2132121"/>
                <a:gd name="connsiteX8" fmla="*/ 150317 w 3122939"/>
                <a:gd name="connsiteY8" fmla="*/ 2094487 h 2132121"/>
                <a:gd name="connsiteX0" fmla="*/ 150317 w 3124749"/>
                <a:gd name="connsiteY0" fmla="*/ 2109039 h 2146673"/>
                <a:gd name="connsiteX1" fmla="*/ 348437 w 3124749"/>
                <a:gd name="connsiteY1" fmla="*/ 2002359 h 2146673"/>
                <a:gd name="connsiteX2" fmla="*/ 653237 w 3124749"/>
                <a:gd name="connsiteY2" fmla="*/ 1705179 h 2146673"/>
                <a:gd name="connsiteX3" fmla="*/ 1232357 w 3124749"/>
                <a:gd name="connsiteY3" fmla="*/ 1613738 h 2146673"/>
                <a:gd name="connsiteX4" fmla="*/ 1636217 w 3124749"/>
                <a:gd name="connsiteY4" fmla="*/ 1225119 h 2146673"/>
                <a:gd name="connsiteX5" fmla="*/ 2161997 w 3124749"/>
                <a:gd name="connsiteY5" fmla="*/ 1057478 h 2146673"/>
                <a:gd name="connsiteX6" fmla="*/ 2413457 w 3124749"/>
                <a:gd name="connsiteY6" fmla="*/ 684098 h 2146673"/>
                <a:gd name="connsiteX7" fmla="*/ 3122117 w 3124749"/>
                <a:gd name="connsiteY7" fmla="*/ 36399 h 2146673"/>
                <a:gd name="connsiteX8" fmla="*/ 2192477 w 3124749"/>
                <a:gd name="connsiteY8" fmla="*/ 1933779 h 2146673"/>
                <a:gd name="connsiteX9" fmla="*/ 150317 w 3124749"/>
                <a:gd name="connsiteY9" fmla="*/ 2109039 h 2146673"/>
                <a:gd name="connsiteX0" fmla="*/ 150317 w 3177955"/>
                <a:gd name="connsiteY0" fmla="*/ 2075756 h 2089963"/>
                <a:gd name="connsiteX1" fmla="*/ 348437 w 3177955"/>
                <a:gd name="connsiteY1" fmla="*/ 1969076 h 2089963"/>
                <a:gd name="connsiteX2" fmla="*/ 653237 w 3177955"/>
                <a:gd name="connsiteY2" fmla="*/ 1671896 h 2089963"/>
                <a:gd name="connsiteX3" fmla="*/ 1232357 w 3177955"/>
                <a:gd name="connsiteY3" fmla="*/ 1580455 h 2089963"/>
                <a:gd name="connsiteX4" fmla="*/ 1636217 w 3177955"/>
                <a:gd name="connsiteY4" fmla="*/ 1191836 h 2089963"/>
                <a:gd name="connsiteX5" fmla="*/ 2161997 w 3177955"/>
                <a:gd name="connsiteY5" fmla="*/ 1024195 h 2089963"/>
                <a:gd name="connsiteX6" fmla="*/ 2413457 w 3177955"/>
                <a:gd name="connsiteY6" fmla="*/ 650815 h 2089963"/>
                <a:gd name="connsiteX7" fmla="*/ 3122117 w 3177955"/>
                <a:gd name="connsiteY7" fmla="*/ 3116 h 2089963"/>
                <a:gd name="connsiteX8" fmla="*/ 3068777 w 3177955"/>
                <a:gd name="connsiteY8" fmla="*/ 1100395 h 2089963"/>
                <a:gd name="connsiteX9" fmla="*/ 2192477 w 3177955"/>
                <a:gd name="connsiteY9" fmla="*/ 1900496 h 2089963"/>
                <a:gd name="connsiteX10" fmla="*/ 150317 w 3177955"/>
                <a:gd name="connsiteY10" fmla="*/ 2075756 h 2089963"/>
                <a:gd name="connsiteX0" fmla="*/ 150317 w 3150217"/>
                <a:gd name="connsiteY0" fmla="*/ 2075756 h 2089963"/>
                <a:gd name="connsiteX1" fmla="*/ 348437 w 3150217"/>
                <a:gd name="connsiteY1" fmla="*/ 1969076 h 2089963"/>
                <a:gd name="connsiteX2" fmla="*/ 653237 w 3150217"/>
                <a:gd name="connsiteY2" fmla="*/ 1671896 h 2089963"/>
                <a:gd name="connsiteX3" fmla="*/ 1232357 w 3150217"/>
                <a:gd name="connsiteY3" fmla="*/ 1580455 h 2089963"/>
                <a:gd name="connsiteX4" fmla="*/ 1636217 w 3150217"/>
                <a:gd name="connsiteY4" fmla="*/ 1191836 h 2089963"/>
                <a:gd name="connsiteX5" fmla="*/ 2161997 w 3150217"/>
                <a:gd name="connsiteY5" fmla="*/ 1024195 h 2089963"/>
                <a:gd name="connsiteX6" fmla="*/ 2413457 w 3150217"/>
                <a:gd name="connsiteY6" fmla="*/ 650815 h 2089963"/>
                <a:gd name="connsiteX7" fmla="*/ 3122117 w 3150217"/>
                <a:gd name="connsiteY7" fmla="*/ 3116 h 2089963"/>
                <a:gd name="connsiteX8" fmla="*/ 3068777 w 3150217"/>
                <a:gd name="connsiteY8" fmla="*/ 1100395 h 2089963"/>
                <a:gd name="connsiteX9" fmla="*/ 2550617 w 3150217"/>
                <a:gd name="connsiteY9" fmla="*/ 1389955 h 2089963"/>
                <a:gd name="connsiteX10" fmla="*/ 2192477 w 3150217"/>
                <a:gd name="connsiteY10" fmla="*/ 1900496 h 2089963"/>
                <a:gd name="connsiteX11" fmla="*/ 150317 w 3150217"/>
                <a:gd name="connsiteY11" fmla="*/ 2075756 h 2089963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752268 w 3051128"/>
                <a:gd name="connsiteY11" fmla="*/ 2327215 h 2329861"/>
                <a:gd name="connsiteX12" fmla="*/ 51228 w 3051128"/>
                <a:gd name="connsiteY12" fmla="*/ 2075756 h 2329861"/>
                <a:gd name="connsiteX0" fmla="*/ 51228 w 3051128"/>
                <a:gd name="connsiteY0" fmla="*/ 2075756 h 2329861"/>
                <a:gd name="connsiteX1" fmla="*/ 249348 w 3051128"/>
                <a:gd name="connsiteY1" fmla="*/ 1969076 h 2329861"/>
                <a:gd name="connsiteX2" fmla="*/ 554148 w 3051128"/>
                <a:gd name="connsiteY2" fmla="*/ 1671896 h 2329861"/>
                <a:gd name="connsiteX3" fmla="*/ 1133268 w 3051128"/>
                <a:gd name="connsiteY3" fmla="*/ 1580455 h 2329861"/>
                <a:gd name="connsiteX4" fmla="*/ 1537128 w 3051128"/>
                <a:gd name="connsiteY4" fmla="*/ 1191836 h 2329861"/>
                <a:gd name="connsiteX5" fmla="*/ 2062908 w 3051128"/>
                <a:gd name="connsiteY5" fmla="*/ 1024195 h 2329861"/>
                <a:gd name="connsiteX6" fmla="*/ 2314368 w 3051128"/>
                <a:gd name="connsiteY6" fmla="*/ 650815 h 2329861"/>
                <a:gd name="connsiteX7" fmla="*/ 3023028 w 3051128"/>
                <a:gd name="connsiteY7" fmla="*/ 3116 h 2329861"/>
                <a:gd name="connsiteX8" fmla="*/ 2969688 w 3051128"/>
                <a:gd name="connsiteY8" fmla="*/ 1100395 h 2329861"/>
                <a:gd name="connsiteX9" fmla="*/ 2451528 w 3051128"/>
                <a:gd name="connsiteY9" fmla="*/ 1389955 h 2329861"/>
                <a:gd name="connsiteX10" fmla="*/ 2093388 w 3051128"/>
                <a:gd name="connsiteY10" fmla="*/ 1900496 h 2329861"/>
                <a:gd name="connsiteX11" fmla="*/ 1529507 w 3051128"/>
                <a:gd name="connsiteY11" fmla="*/ 1991935 h 2329861"/>
                <a:gd name="connsiteX12" fmla="*/ 752268 w 3051128"/>
                <a:gd name="connsiteY12" fmla="*/ 2327215 h 2329861"/>
                <a:gd name="connsiteX13" fmla="*/ 51228 w 3051128"/>
                <a:gd name="connsiteY13" fmla="*/ 2075756 h 2329861"/>
                <a:gd name="connsiteX0" fmla="*/ 51228 w 3039352"/>
                <a:gd name="connsiteY0" fmla="*/ 2105287 h 2359392"/>
                <a:gd name="connsiteX1" fmla="*/ 249348 w 3039352"/>
                <a:gd name="connsiteY1" fmla="*/ 1998607 h 2359392"/>
                <a:gd name="connsiteX2" fmla="*/ 554148 w 3039352"/>
                <a:gd name="connsiteY2" fmla="*/ 1701427 h 2359392"/>
                <a:gd name="connsiteX3" fmla="*/ 1133268 w 3039352"/>
                <a:gd name="connsiteY3" fmla="*/ 1609986 h 2359392"/>
                <a:gd name="connsiteX4" fmla="*/ 1537128 w 3039352"/>
                <a:gd name="connsiteY4" fmla="*/ 1221367 h 2359392"/>
                <a:gd name="connsiteX5" fmla="*/ 2062908 w 3039352"/>
                <a:gd name="connsiteY5" fmla="*/ 1053726 h 2359392"/>
                <a:gd name="connsiteX6" fmla="*/ 2314368 w 3039352"/>
                <a:gd name="connsiteY6" fmla="*/ 680346 h 2359392"/>
                <a:gd name="connsiteX7" fmla="*/ 2931587 w 3039352"/>
                <a:gd name="connsiteY7" fmla="*/ 406026 h 2359392"/>
                <a:gd name="connsiteX8" fmla="*/ 3023028 w 3039352"/>
                <a:gd name="connsiteY8" fmla="*/ 32647 h 2359392"/>
                <a:gd name="connsiteX9" fmla="*/ 2969688 w 3039352"/>
                <a:gd name="connsiteY9" fmla="*/ 1129926 h 2359392"/>
                <a:gd name="connsiteX10" fmla="*/ 2451528 w 3039352"/>
                <a:gd name="connsiteY10" fmla="*/ 1419486 h 2359392"/>
                <a:gd name="connsiteX11" fmla="*/ 2093388 w 3039352"/>
                <a:gd name="connsiteY11" fmla="*/ 1930027 h 2359392"/>
                <a:gd name="connsiteX12" fmla="*/ 1529507 w 3039352"/>
                <a:gd name="connsiteY12" fmla="*/ 2021466 h 2359392"/>
                <a:gd name="connsiteX13" fmla="*/ 752268 w 3039352"/>
                <a:gd name="connsiteY13" fmla="*/ 2356746 h 2359392"/>
                <a:gd name="connsiteX14" fmla="*/ 51228 w 3039352"/>
                <a:gd name="connsiteY14" fmla="*/ 2105287 h 2359392"/>
                <a:gd name="connsiteX0" fmla="*/ 51228 w 3168224"/>
                <a:gd name="connsiteY0" fmla="*/ 2103740 h 2357845"/>
                <a:gd name="connsiteX1" fmla="*/ 249348 w 3168224"/>
                <a:gd name="connsiteY1" fmla="*/ 1997060 h 2357845"/>
                <a:gd name="connsiteX2" fmla="*/ 554148 w 3168224"/>
                <a:gd name="connsiteY2" fmla="*/ 1699880 h 2357845"/>
                <a:gd name="connsiteX3" fmla="*/ 1133268 w 3168224"/>
                <a:gd name="connsiteY3" fmla="*/ 1608439 h 2357845"/>
                <a:gd name="connsiteX4" fmla="*/ 1537128 w 3168224"/>
                <a:gd name="connsiteY4" fmla="*/ 1219820 h 2357845"/>
                <a:gd name="connsiteX5" fmla="*/ 2062908 w 3168224"/>
                <a:gd name="connsiteY5" fmla="*/ 1052179 h 2357845"/>
                <a:gd name="connsiteX6" fmla="*/ 2314368 w 3168224"/>
                <a:gd name="connsiteY6" fmla="*/ 678799 h 2357845"/>
                <a:gd name="connsiteX7" fmla="*/ 2931587 w 3168224"/>
                <a:gd name="connsiteY7" fmla="*/ 404479 h 2357845"/>
                <a:gd name="connsiteX8" fmla="*/ 3023028 w 3168224"/>
                <a:gd name="connsiteY8" fmla="*/ 31100 h 2357845"/>
                <a:gd name="connsiteX9" fmla="*/ 3167807 w 3168224"/>
                <a:gd name="connsiteY9" fmla="*/ 137779 h 2357845"/>
                <a:gd name="connsiteX10" fmla="*/ 2969688 w 3168224"/>
                <a:gd name="connsiteY10" fmla="*/ 1128379 h 2357845"/>
                <a:gd name="connsiteX11" fmla="*/ 2451528 w 3168224"/>
                <a:gd name="connsiteY11" fmla="*/ 1417939 h 2357845"/>
                <a:gd name="connsiteX12" fmla="*/ 2093388 w 3168224"/>
                <a:gd name="connsiteY12" fmla="*/ 1928480 h 2357845"/>
                <a:gd name="connsiteX13" fmla="*/ 1529507 w 3168224"/>
                <a:gd name="connsiteY13" fmla="*/ 2019919 h 2357845"/>
                <a:gd name="connsiteX14" fmla="*/ 752268 w 3168224"/>
                <a:gd name="connsiteY14" fmla="*/ 2355199 h 2357845"/>
                <a:gd name="connsiteX15" fmla="*/ 51228 w 3168224"/>
                <a:gd name="connsiteY15" fmla="*/ 2103740 h 2357845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39807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093388 w 3169669"/>
                <a:gd name="connsiteY13" fmla="*/ 190861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51228 w 3169669"/>
                <a:gd name="connsiteY0" fmla="*/ 2083877 h 2337982"/>
                <a:gd name="connsiteX1" fmla="*/ 249348 w 3169669"/>
                <a:gd name="connsiteY1" fmla="*/ 1977197 h 2337982"/>
                <a:gd name="connsiteX2" fmla="*/ 554148 w 3169669"/>
                <a:gd name="connsiteY2" fmla="*/ 1680017 h 2337982"/>
                <a:gd name="connsiteX3" fmla="*/ 1133268 w 3169669"/>
                <a:gd name="connsiteY3" fmla="*/ 1588576 h 2337982"/>
                <a:gd name="connsiteX4" fmla="*/ 1537128 w 3169669"/>
                <a:gd name="connsiteY4" fmla="*/ 1199957 h 2337982"/>
                <a:gd name="connsiteX5" fmla="*/ 2062908 w 3169669"/>
                <a:gd name="connsiteY5" fmla="*/ 1032316 h 2337982"/>
                <a:gd name="connsiteX6" fmla="*/ 2314368 w 3169669"/>
                <a:gd name="connsiteY6" fmla="*/ 658936 h 2337982"/>
                <a:gd name="connsiteX7" fmla="*/ 2931587 w 3169669"/>
                <a:gd name="connsiteY7" fmla="*/ 384616 h 2337982"/>
                <a:gd name="connsiteX8" fmla="*/ 3023028 w 3169669"/>
                <a:gd name="connsiteY8" fmla="*/ 11237 h 2337982"/>
                <a:gd name="connsiteX9" fmla="*/ 3167807 w 3169669"/>
                <a:gd name="connsiteY9" fmla="*/ 117916 h 2337982"/>
                <a:gd name="connsiteX10" fmla="*/ 3053507 w 3169669"/>
                <a:gd name="connsiteY10" fmla="*/ 506536 h 2337982"/>
                <a:gd name="connsiteX11" fmla="*/ 2969688 w 3169669"/>
                <a:gd name="connsiteY11" fmla="*/ 1108516 h 2337982"/>
                <a:gd name="connsiteX12" fmla="*/ 2451528 w 3169669"/>
                <a:gd name="connsiteY12" fmla="*/ 1413316 h 2337982"/>
                <a:gd name="connsiteX13" fmla="*/ 2161968 w 3169669"/>
                <a:gd name="connsiteY13" fmla="*/ 1878137 h 2337982"/>
                <a:gd name="connsiteX14" fmla="*/ 1529507 w 3169669"/>
                <a:gd name="connsiteY14" fmla="*/ 2000056 h 2337982"/>
                <a:gd name="connsiteX15" fmla="*/ 752268 w 3169669"/>
                <a:gd name="connsiteY15" fmla="*/ 2335336 h 2337982"/>
                <a:gd name="connsiteX16" fmla="*/ 51228 w 3169669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1486 w 3139927"/>
                <a:gd name="connsiteY0" fmla="*/ 2083877 h 2337982"/>
                <a:gd name="connsiteX1" fmla="*/ 219606 w 3139927"/>
                <a:gd name="connsiteY1" fmla="*/ 1977197 h 2337982"/>
                <a:gd name="connsiteX2" fmla="*/ 524406 w 3139927"/>
                <a:gd name="connsiteY2" fmla="*/ 1680017 h 2337982"/>
                <a:gd name="connsiteX3" fmla="*/ 1103526 w 3139927"/>
                <a:gd name="connsiteY3" fmla="*/ 1588576 h 2337982"/>
                <a:gd name="connsiteX4" fmla="*/ 1507386 w 3139927"/>
                <a:gd name="connsiteY4" fmla="*/ 1199957 h 2337982"/>
                <a:gd name="connsiteX5" fmla="*/ 2033166 w 3139927"/>
                <a:gd name="connsiteY5" fmla="*/ 1032316 h 2337982"/>
                <a:gd name="connsiteX6" fmla="*/ 2284626 w 3139927"/>
                <a:gd name="connsiteY6" fmla="*/ 658936 h 2337982"/>
                <a:gd name="connsiteX7" fmla="*/ 2901845 w 3139927"/>
                <a:gd name="connsiteY7" fmla="*/ 384616 h 2337982"/>
                <a:gd name="connsiteX8" fmla="*/ 2993286 w 3139927"/>
                <a:gd name="connsiteY8" fmla="*/ 11237 h 2337982"/>
                <a:gd name="connsiteX9" fmla="*/ 3138065 w 3139927"/>
                <a:gd name="connsiteY9" fmla="*/ 117916 h 2337982"/>
                <a:gd name="connsiteX10" fmla="*/ 3023765 w 3139927"/>
                <a:gd name="connsiteY10" fmla="*/ 506536 h 2337982"/>
                <a:gd name="connsiteX11" fmla="*/ 2939946 w 3139927"/>
                <a:gd name="connsiteY11" fmla="*/ 1108516 h 2337982"/>
                <a:gd name="connsiteX12" fmla="*/ 2421786 w 3139927"/>
                <a:gd name="connsiteY12" fmla="*/ 1413316 h 2337982"/>
                <a:gd name="connsiteX13" fmla="*/ 2132226 w 3139927"/>
                <a:gd name="connsiteY13" fmla="*/ 1878137 h 2337982"/>
                <a:gd name="connsiteX14" fmla="*/ 1499765 w 3139927"/>
                <a:gd name="connsiteY14" fmla="*/ 2000056 h 2337982"/>
                <a:gd name="connsiteX15" fmla="*/ 722526 w 3139927"/>
                <a:gd name="connsiteY15" fmla="*/ 2335336 h 2337982"/>
                <a:gd name="connsiteX16" fmla="*/ 21486 w 3139927"/>
                <a:gd name="connsiteY16" fmla="*/ 2083877 h 2337982"/>
                <a:gd name="connsiteX0" fmla="*/ 20116 w 3138557"/>
                <a:gd name="connsiteY0" fmla="*/ 2083877 h 2353090"/>
                <a:gd name="connsiteX1" fmla="*/ 218236 w 3138557"/>
                <a:gd name="connsiteY1" fmla="*/ 1977197 h 2353090"/>
                <a:gd name="connsiteX2" fmla="*/ 523036 w 3138557"/>
                <a:gd name="connsiteY2" fmla="*/ 1680017 h 2353090"/>
                <a:gd name="connsiteX3" fmla="*/ 1102156 w 3138557"/>
                <a:gd name="connsiteY3" fmla="*/ 1588576 h 2353090"/>
                <a:gd name="connsiteX4" fmla="*/ 1506016 w 3138557"/>
                <a:gd name="connsiteY4" fmla="*/ 1199957 h 2353090"/>
                <a:gd name="connsiteX5" fmla="*/ 2031796 w 3138557"/>
                <a:gd name="connsiteY5" fmla="*/ 1032316 h 2353090"/>
                <a:gd name="connsiteX6" fmla="*/ 2283256 w 3138557"/>
                <a:gd name="connsiteY6" fmla="*/ 658936 h 2353090"/>
                <a:gd name="connsiteX7" fmla="*/ 2900475 w 3138557"/>
                <a:gd name="connsiteY7" fmla="*/ 384616 h 2353090"/>
                <a:gd name="connsiteX8" fmla="*/ 2991916 w 3138557"/>
                <a:gd name="connsiteY8" fmla="*/ 11237 h 2353090"/>
                <a:gd name="connsiteX9" fmla="*/ 3136695 w 3138557"/>
                <a:gd name="connsiteY9" fmla="*/ 117916 h 2353090"/>
                <a:gd name="connsiteX10" fmla="*/ 3022395 w 3138557"/>
                <a:gd name="connsiteY10" fmla="*/ 506536 h 2353090"/>
                <a:gd name="connsiteX11" fmla="*/ 2938576 w 3138557"/>
                <a:gd name="connsiteY11" fmla="*/ 1108516 h 2353090"/>
                <a:gd name="connsiteX12" fmla="*/ 2420416 w 3138557"/>
                <a:gd name="connsiteY12" fmla="*/ 1413316 h 2353090"/>
                <a:gd name="connsiteX13" fmla="*/ 2130856 w 3138557"/>
                <a:gd name="connsiteY13" fmla="*/ 1878137 h 2353090"/>
                <a:gd name="connsiteX14" fmla="*/ 1498395 w 3138557"/>
                <a:gd name="connsiteY14" fmla="*/ 2000056 h 2353090"/>
                <a:gd name="connsiteX15" fmla="*/ 698296 w 3138557"/>
                <a:gd name="connsiteY15" fmla="*/ 2350576 h 2353090"/>
                <a:gd name="connsiteX16" fmla="*/ 20116 w 3138557"/>
                <a:gd name="connsiteY16" fmla="*/ 2083877 h 2353090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506467 w 3139008"/>
                <a:gd name="connsiteY4" fmla="*/ 119995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008"/>
                <a:gd name="connsiteY0" fmla="*/ 2083877 h 2353152"/>
                <a:gd name="connsiteX1" fmla="*/ 215512 w 3139008"/>
                <a:gd name="connsiteY1" fmla="*/ 1939097 h 2353152"/>
                <a:gd name="connsiteX2" fmla="*/ 523487 w 3139008"/>
                <a:gd name="connsiteY2" fmla="*/ 1680017 h 2353152"/>
                <a:gd name="connsiteX3" fmla="*/ 1102607 w 3139008"/>
                <a:gd name="connsiteY3" fmla="*/ 1588576 h 2353152"/>
                <a:gd name="connsiteX4" fmla="*/ 1477892 w 3139008"/>
                <a:gd name="connsiteY4" fmla="*/ 1206307 h 2353152"/>
                <a:gd name="connsiteX5" fmla="*/ 2032247 w 3139008"/>
                <a:gd name="connsiteY5" fmla="*/ 1032316 h 2353152"/>
                <a:gd name="connsiteX6" fmla="*/ 2283707 w 3139008"/>
                <a:gd name="connsiteY6" fmla="*/ 658936 h 2353152"/>
                <a:gd name="connsiteX7" fmla="*/ 2900926 w 3139008"/>
                <a:gd name="connsiteY7" fmla="*/ 384616 h 2353152"/>
                <a:gd name="connsiteX8" fmla="*/ 2992367 w 3139008"/>
                <a:gd name="connsiteY8" fmla="*/ 11237 h 2353152"/>
                <a:gd name="connsiteX9" fmla="*/ 3137146 w 3139008"/>
                <a:gd name="connsiteY9" fmla="*/ 117916 h 2353152"/>
                <a:gd name="connsiteX10" fmla="*/ 3022846 w 3139008"/>
                <a:gd name="connsiteY10" fmla="*/ 506536 h 2353152"/>
                <a:gd name="connsiteX11" fmla="*/ 2939027 w 3139008"/>
                <a:gd name="connsiteY11" fmla="*/ 1108516 h 2353152"/>
                <a:gd name="connsiteX12" fmla="*/ 2420867 w 3139008"/>
                <a:gd name="connsiteY12" fmla="*/ 1413316 h 2353152"/>
                <a:gd name="connsiteX13" fmla="*/ 2131307 w 3139008"/>
                <a:gd name="connsiteY13" fmla="*/ 1878137 h 2353152"/>
                <a:gd name="connsiteX14" fmla="*/ 1498846 w 3139008"/>
                <a:gd name="connsiteY14" fmla="*/ 2000056 h 2353152"/>
                <a:gd name="connsiteX15" fmla="*/ 698747 w 3139008"/>
                <a:gd name="connsiteY15" fmla="*/ 2350576 h 2353152"/>
                <a:gd name="connsiteX16" fmla="*/ 20567 w 3139008"/>
                <a:gd name="connsiteY16" fmla="*/ 2083877 h 2353152"/>
                <a:gd name="connsiteX0" fmla="*/ 20567 w 3139208"/>
                <a:gd name="connsiteY0" fmla="*/ 2083877 h 2353152"/>
                <a:gd name="connsiteX1" fmla="*/ 215512 w 3139208"/>
                <a:gd name="connsiteY1" fmla="*/ 1939097 h 2353152"/>
                <a:gd name="connsiteX2" fmla="*/ 523487 w 3139208"/>
                <a:gd name="connsiteY2" fmla="*/ 1680017 h 2353152"/>
                <a:gd name="connsiteX3" fmla="*/ 1102607 w 3139208"/>
                <a:gd name="connsiteY3" fmla="*/ 1588576 h 2353152"/>
                <a:gd name="connsiteX4" fmla="*/ 1477892 w 3139208"/>
                <a:gd name="connsiteY4" fmla="*/ 1206307 h 2353152"/>
                <a:gd name="connsiteX5" fmla="*/ 2032247 w 3139208"/>
                <a:gd name="connsiteY5" fmla="*/ 1032316 h 2353152"/>
                <a:gd name="connsiteX6" fmla="*/ 2283707 w 3139208"/>
                <a:gd name="connsiteY6" fmla="*/ 658936 h 2353152"/>
                <a:gd name="connsiteX7" fmla="*/ 2900926 w 3139208"/>
                <a:gd name="connsiteY7" fmla="*/ 384616 h 2353152"/>
                <a:gd name="connsiteX8" fmla="*/ 2992367 w 3139208"/>
                <a:gd name="connsiteY8" fmla="*/ 11237 h 2353152"/>
                <a:gd name="connsiteX9" fmla="*/ 3137146 w 3139208"/>
                <a:gd name="connsiteY9" fmla="*/ 117916 h 2353152"/>
                <a:gd name="connsiteX10" fmla="*/ 3022846 w 3139208"/>
                <a:gd name="connsiteY10" fmla="*/ 506536 h 2353152"/>
                <a:gd name="connsiteX11" fmla="*/ 2872352 w 3139208"/>
                <a:gd name="connsiteY11" fmla="*/ 1200591 h 2353152"/>
                <a:gd name="connsiteX12" fmla="*/ 2420867 w 3139208"/>
                <a:gd name="connsiteY12" fmla="*/ 1413316 h 2353152"/>
                <a:gd name="connsiteX13" fmla="*/ 2131307 w 3139208"/>
                <a:gd name="connsiteY13" fmla="*/ 1878137 h 2353152"/>
                <a:gd name="connsiteX14" fmla="*/ 1498846 w 3139208"/>
                <a:gd name="connsiteY14" fmla="*/ 2000056 h 2353152"/>
                <a:gd name="connsiteX15" fmla="*/ 698747 w 3139208"/>
                <a:gd name="connsiteY15" fmla="*/ 2350576 h 2353152"/>
                <a:gd name="connsiteX16" fmla="*/ 20567 w 3139208"/>
                <a:gd name="connsiteY16" fmla="*/ 2083877 h 2353152"/>
                <a:gd name="connsiteX0" fmla="*/ 20567 w 3139108"/>
                <a:gd name="connsiteY0" fmla="*/ 2083877 h 2353152"/>
                <a:gd name="connsiteX1" fmla="*/ 215512 w 3139108"/>
                <a:gd name="connsiteY1" fmla="*/ 1939097 h 2353152"/>
                <a:gd name="connsiteX2" fmla="*/ 523487 w 3139108"/>
                <a:gd name="connsiteY2" fmla="*/ 1680017 h 2353152"/>
                <a:gd name="connsiteX3" fmla="*/ 1102607 w 3139108"/>
                <a:gd name="connsiteY3" fmla="*/ 1588576 h 2353152"/>
                <a:gd name="connsiteX4" fmla="*/ 1477892 w 3139108"/>
                <a:gd name="connsiteY4" fmla="*/ 1206307 h 2353152"/>
                <a:gd name="connsiteX5" fmla="*/ 2032247 w 3139108"/>
                <a:gd name="connsiteY5" fmla="*/ 1032316 h 2353152"/>
                <a:gd name="connsiteX6" fmla="*/ 2283707 w 3139108"/>
                <a:gd name="connsiteY6" fmla="*/ 658936 h 2353152"/>
                <a:gd name="connsiteX7" fmla="*/ 2900926 w 3139108"/>
                <a:gd name="connsiteY7" fmla="*/ 384616 h 2353152"/>
                <a:gd name="connsiteX8" fmla="*/ 2992367 w 3139108"/>
                <a:gd name="connsiteY8" fmla="*/ 11237 h 2353152"/>
                <a:gd name="connsiteX9" fmla="*/ 3137146 w 3139108"/>
                <a:gd name="connsiteY9" fmla="*/ 117916 h 2353152"/>
                <a:gd name="connsiteX10" fmla="*/ 3022846 w 3139108"/>
                <a:gd name="connsiteY10" fmla="*/ 506536 h 2353152"/>
                <a:gd name="connsiteX11" fmla="*/ 2904102 w 3139108"/>
                <a:gd name="connsiteY11" fmla="*/ 1168841 h 2353152"/>
                <a:gd name="connsiteX12" fmla="*/ 2420867 w 3139108"/>
                <a:gd name="connsiteY12" fmla="*/ 1413316 h 2353152"/>
                <a:gd name="connsiteX13" fmla="*/ 2131307 w 3139108"/>
                <a:gd name="connsiteY13" fmla="*/ 1878137 h 2353152"/>
                <a:gd name="connsiteX14" fmla="*/ 1498846 w 3139108"/>
                <a:gd name="connsiteY14" fmla="*/ 2000056 h 2353152"/>
                <a:gd name="connsiteX15" fmla="*/ 698747 w 3139108"/>
                <a:gd name="connsiteY15" fmla="*/ 2350576 h 2353152"/>
                <a:gd name="connsiteX16" fmla="*/ 20567 w 3139108"/>
                <a:gd name="connsiteY16" fmla="*/ 2083877 h 2353152"/>
                <a:gd name="connsiteX0" fmla="*/ 20567 w 3137783"/>
                <a:gd name="connsiteY0" fmla="*/ 2083619 h 2352894"/>
                <a:gd name="connsiteX1" fmla="*/ 215512 w 3137783"/>
                <a:gd name="connsiteY1" fmla="*/ 1938839 h 2352894"/>
                <a:gd name="connsiteX2" fmla="*/ 523487 w 3137783"/>
                <a:gd name="connsiteY2" fmla="*/ 1679759 h 2352894"/>
                <a:gd name="connsiteX3" fmla="*/ 1102607 w 3137783"/>
                <a:gd name="connsiteY3" fmla="*/ 1588318 h 2352894"/>
                <a:gd name="connsiteX4" fmla="*/ 1477892 w 3137783"/>
                <a:gd name="connsiteY4" fmla="*/ 1206049 h 2352894"/>
                <a:gd name="connsiteX5" fmla="*/ 2032247 w 3137783"/>
                <a:gd name="connsiteY5" fmla="*/ 1032058 h 2352894"/>
                <a:gd name="connsiteX6" fmla="*/ 2283707 w 3137783"/>
                <a:gd name="connsiteY6" fmla="*/ 658678 h 2352894"/>
                <a:gd name="connsiteX7" fmla="*/ 2900926 w 3137783"/>
                <a:gd name="connsiteY7" fmla="*/ 384358 h 2352894"/>
                <a:gd name="connsiteX8" fmla="*/ 2970142 w 3137783"/>
                <a:gd name="connsiteY8" fmla="*/ 10979 h 2352894"/>
                <a:gd name="connsiteX9" fmla="*/ 3137146 w 3137783"/>
                <a:gd name="connsiteY9" fmla="*/ 117658 h 2352894"/>
                <a:gd name="connsiteX10" fmla="*/ 3022846 w 3137783"/>
                <a:gd name="connsiteY10" fmla="*/ 506278 h 2352894"/>
                <a:gd name="connsiteX11" fmla="*/ 2904102 w 3137783"/>
                <a:gd name="connsiteY11" fmla="*/ 1168583 h 2352894"/>
                <a:gd name="connsiteX12" fmla="*/ 2420867 w 3137783"/>
                <a:gd name="connsiteY12" fmla="*/ 1413058 h 2352894"/>
                <a:gd name="connsiteX13" fmla="*/ 2131307 w 3137783"/>
                <a:gd name="connsiteY13" fmla="*/ 1877879 h 2352894"/>
                <a:gd name="connsiteX14" fmla="*/ 1498846 w 3137783"/>
                <a:gd name="connsiteY14" fmla="*/ 1999798 h 2352894"/>
                <a:gd name="connsiteX15" fmla="*/ 698747 w 3137783"/>
                <a:gd name="connsiteY15" fmla="*/ 2350318 h 2352894"/>
                <a:gd name="connsiteX16" fmla="*/ 20567 w 3137783"/>
                <a:gd name="connsiteY16" fmla="*/ 2083619 h 2352894"/>
                <a:gd name="connsiteX0" fmla="*/ 20567 w 3137783"/>
                <a:gd name="connsiteY0" fmla="*/ 2085151 h 2354426"/>
                <a:gd name="connsiteX1" fmla="*/ 215512 w 3137783"/>
                <a:gd name="connsiteY1" fmla="*/ 1940371 h 2354426"/>
                <a:gd name="connsiteX2" fmla="*/ 523487 w 3137783"/>
                <a:gd name="connsiteY2" fmla="*/ 1681291 h 2354426"/>
                <a:gd name="connsiteX3" fmla="*/ 1102607 w 3137783"/>
                <a:gd name="connsiteY3" fmla="*/ 1589850 h 2354426"/>
                <a:gd name="connsiteX4" fmla="*/ 1477892 w 3137783"/>
                <a:gd name="connsiteY4" fmla="*/ 1207581 h 2354426"/>
                <a:gd name="connsiteX5" fmla="*/ 2032247 w 3137783"/>
                <a:gd name="connsiteY5" fmla="*/ 1033590 h 2354426"/>
                <a:gd name="connsiteX6" fmla="*/ 2283707 w 3137783"/>
                <a:gd name="connsiteY6" fmla="*/ 660210 h 2354426"/>
                <a:gd name="connsiteX7" fmla="*/ 2923151 w 3137783"/>
                <a:gd name="connsiteY7" fmla="*/ 363665 h 2354426"/>
                <a:gd name="connsiteX8" fmla="*/ 2970142 w 3137783"/>
                <a:gd name="connsiteY8" fmla="*/ 12511 h 2354426"/>
                <a:gd name="connsiteX9" fmla="*/ 3137146 w 3137783"/>
                <a:gd name="connsiteY9" fmla="*/ 119190 h 2354426"/>
                <a:gd name="connsiteX10" fmla="*/ 3022846 w 3137783"/>
                <a:gd name="connsiteY10" fmla="*/ 507810 h 2354426"/>
                <a:gd name="connsiteX11" fmla="*/ 2904102 w 3137783"/>
                <a:gd name="connsiteY11" fmla="*/ 1170115 h 2354426"/>
                <a:gd name="connsiteX12" fmla="*/ 2420867 w 3137783"/>
                <a:gd name="connsiteY12" fmla="*/ 1414590 h 2354426"/>
                <a:gd name="connsiteX13" fmla="*/ 2131307 w 3137783"/>
                <a:gd name="connsiteY13" fmla="*/ 1879411 h 2354426"/>
                <a:gd name="connsiteX14" fmla="*/ 1498846 w 3137783"/>
                <a:gd name="connsiteY14" fmla="*/ 2001330 h 2354426"/>
                <a:gd name="connsiteX15" fmla="*/ 698747 w 3137783"/>
                <a:gd name="connsiteY15" fmla="*/ 2351850 h 2354426"/>
                <a:gd name="connsiteX16" fmla="*/ 20567 w 3137783"/>
                <a:gd name="connsiteY16" fmla="*/ 2085151 h 2354426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20567 w 3137783"/>
                <a:gd name="connsiteY0" fmla="*/ 2072780 h 2342055"/>
                <a:gd name="connsiteX1" fmla="*/ 215512 w 3137783"/>
                <a:gd name="connsiteY1" fmla="*/ 1928000 h 2342055"/>
                <a:gd name="connsiteX2" fmla="*/ 523487 w 3137783"/>
                <a:gd name="connsiteY2" fmla="*/ 1668920 h 2342055"/>
                <a:gd name="connsiteX3" fmla="*/ 1102607 w 3137783"/>
                <a:gd name="connsiteY3" fmla="*/ 1577479 h 2342055"/>
                <a:gd name="connsiteX4" fmla="*/ 1477892 w 3137783"/>
                <a:gd name="connsiteY4" fmla="*/ 1195210 h 2342055"/>
                <a:gd name="connsiteX5" fmla="*/ 2032247 w 3137783"/>
                <a:gd name="connsiteY5" fmla="*/ 1021219 h 2342055"/>
                <a:gd name="connsiteX6" fmla="*/ 2283707 w 3137783"/>
                <a:gd name="connsiteY6" fmla="*/ 647839 h 2342055"/>
                <a:gd name="connsiteX7" fmla="*/ 2923151 w 3137783"/>
                <a:gd name="connsiteY7" fmla="*/ 351294 h 2342055"/>
                <a:gd name="connsiteX8" fmla="*/ 3027927 w 3137783"/>
                <a:gd name="connsiteY8" fmla="*/ 120788 h 2342055"/>
                <a:gd name="connsiteX9" fmla="*/ 2970142 w 3137783"/>
                <a:gd name="connsiteY9" fmla="*/ 140 h 2342055"/>
                <a:gd name="connsiteX10" fmla="*/ 3137146 w 3137783"/>
                <a:gd name="connsiteY10" fmla="*/ 106819 h 2342055"/>
                <a:gd name="connsiteX11" fmla="*/ 3022846 w 3137783"/>
                <a:gd name="connsiteY11" fmla="*/ 495439 h 2342055"/>
                <a:gd name="connsiteX12" fmla="*/ 2904102 w 3137783"/>
                <a:gd name="connsiteY12" fmla="*/ 1157744 h 2342055"/>
                <a:gd name="connsiteX13" fmla="*/ 2420867 w 3137783"/>
                <a:gd name="connsiteY13" fmla="*/ 1402219 h 2342055"/>
                <a:gd name="connsiteX14" fmla="*/ 2131307 w 3137783"/>
                <a:gd name="connsiteY14" fmla="*/ 1867040 h 2342055"/>
                <a:gd name="connsiteX15" fmla="*/ 1498846 w 3137783"/>
                <a:gd name="connsiteY15" fmla="*/ 1988959 h 2342055"/>
                <a:gd name="connsiteX16" fmla="*/ 698747 w 3137783"/>
                <a:gd name="connsiteY16" fmla="*/ 2339479 h 2342055"/>
                <a:gd name="connsiteX17" fmla="*/ 20567 w 3137783"/>
                <a:gd name="connsiteY17" fmla="*/ 2072780 h 2342055"/>
                <a:gd name="connsiteX0" fmla="*/ 391 w 3117607"/>
                <a:gd name="connsiteY0" fmla="*/ 2072780 h 2342088"/>
                <a:gd name="connsiteX1" fmla="*/ 195336 w 3117607"/>
                <a:gd name="connsiteY1" fmla="*/ 1928000 h 2342088"/>
                <a:gd name="connsiteX2" fmla="*/ 503311 w 3117607"/>
                <a:gd name="connsiteY2" fmla="*/ 1668920 h 2342088"/>
                <a:gd name="connsiteX3" fmla="*/ 1082431 w 3117607"/>
                <a:gd name="connsiteY3" fmla="*/ 1577479 h 2342088"/>
                <a:gd name="connsiteX4" fmla="*/ 1457716 w 3117607"/>
                <a:gd name="connsiteY4" fmla="*/ 1195210 h 2342088"/>
                <a:gd name="connsiteX5" fmla="*/ 2012071 w 3117607"/>
                <a:gd name="connsiteY5" fmla="*/ 1021219 h 2342088"/>
                <a:gd name="connsiteX6" fmla="*/ 2263531 w 3117607"/>
                <a:gd name="connsiteY6" fmla="*/ 647839 h 2342088"/>
                <a:gd name="connsiteX7" fmla="*/ 2902975 w 3117607"/>
                <a:gd name="connsiteY7" fmla="*/ 351294 h 2342088"/>
                <a:gd name="connsiteX8" fmla="*/ 3007751 w 3117607"/>
                <a:gd name="connsiteY8" fmla="*/ 120788 h 2342088"/>
                <a:gd name="connsiteX9" fmla="*/ 2949966 w 3117607"/>
                <a:gd name="connsiteY9" fmla="*/ 140 h 2342088"/>
                <a:gd name="connsiteX10" fmla="*/ 3116970 w 3117607"/>
                <a:gd name="connsiteY10" fmla="*/ 106819 h 2342088"/>
                <a:gd name="connsiteX11" fmla="*/ 3002670 w 3117607"/>
                <a:gd name="connsiteY11" fmla="*/ 495439 h 2342088"/>
                <a:gd name="connsiteX12" fmla="*/ 2883926 w 3117607"/>
                <a:gd name="connsiteY12" fmla="*/ 1157744 h 2342088"/>
                <a:gd name="connsiteX13" fmla="*/ 2400691 w 3117607"/>
                <a:gd name="connsiteY13" fmla="*/ 1402219 h 2342088"/>
                <a:gd name="connsiteX14" fmla="*/ 2111131 w 3117607"/>
                <a:gd name="connsiteY14" fmla="*/ 1867040 h 2342088"/>
                <a:gd name="connsiteX15" fmla="*/ 1478670 w 3117607"/>
                <a:gd name="connsiteY15" fmla="*/ 1988959 h 2342088"/>
                <a:gd name="connsiteX16" fmla="*/ 678571 w 3117607"/>
                <a:gd name="connsiteY16" fmla="*/ 2339479 h 2342088"/>
                <a:gd name="connsiteX17" fmla="*/ 391 w 3117607"/>
                <a:gd name="connsiteY17" fmla="*/ 2072780 h 2342088"/>
                <a:gd name="connsiteX0" fmla="*/ 333 w 3120724"/>
                <a:gd name="connsiteY0" fmla="*/ 2044205 h 2339744"/>
                <a:gd name="connsiteX1" fmla="*/ 198453 w 3120724"/>
                <a:gd name="connsiteY1" fmla="*/ 1928000 h 2339744"/>
                <a:gd name="connsiteX2" fmla="*/ 506428 w 3120724"/>
                <a:gd name="connsiteY2" fmla="*/ 1668920 h 2339744"/>
                <a:gd name="connsiteX3" fmla="*/ 1085548 w 3120724"/>
                <a:gd name="connsiteY3" fmla="*/ 1577479 h 2339744"/>
                <a:gd name="connsiteX4" fmla="*/ 1460833 w 3120724"/>
                <a:gd name="connsiteY4" fmla="*/ 1195210 h 2339744"/>
                <a:gd name="connsiteX5" fmla="*/ 2015188 w 3120724"/>
                <a:gd name="connsiteY5" fmla="*/ 1021219 h 2339744"/>
                <a:gd name="connsiteX6" fmla="*/ 2266648 w 3120724"/>
                <a:gd name="connsiteY6" fmla="*/ 647839 h 2339744"/>
                <a:gd name="connsiteX7" fmla="*/ 2906092 w 3120724"/>
                <a:gd name="connsiteY7" fmla="*/ 351294 h 2339744"/>
                <a:gd name="connsiteX8" fmla="*/ 3010868 w 3120724"/>
                <a:gd name="connsiteY8" fmla="*/ 120788 h 2339744"/>
                <a:gd name="connsiteX9" fmla="*/ 2953083 w 3120724"/>
                <a:gd name="connsiteY9" fmla="*/ 140 h 2339744"/>
                <a:gd name="connsiteX10" fmla="*/ 3120087 w 3120724"/>
                <a:gd name="connsiteY10" fmla="*/ 106819 h 2339744"/>
                <a:gd name="connsiteX11" fmla="*/ 3005787 w 3120724"/>
                <a:gd name="connsiteY11" fmla="*/ 495439 h 2339744"/>
                <a:gd name="connsiteX12" fmla="*/ 2887043 w 3120724"/>
                <a:gd name="connsiteY12" fmla="*/ 1157744 h 2339744"/>
                <a:gd name="connsiteX13" fmla="*/ 2403808 w 3120724"/>
                <a:gd name="connsiteY13" fmla="*/ 1402219 h 2339744"/>
                <a:gd name="connsiteX14" fmla="*/ 2114248 w 3120724"/>
                <a:gd name="connsiteY14" fmla="*/ 1867040 h 2339744"/>
                <a:gd name="connsiteX15" fmla="*/ 1481787 w 3120724"/>
                <a:gd name="connsiteY15" fmla="*/ 1988959 h 2339744"/>
                <a:gd name="connsiteX16" fmla="*/ 681688 w 3120724"/>
                <a:gd name="connsiteY16" fmla="*/ 2339479 h 2339744"/>
                <a:gd name="connsiteX17" fmla="*/ 333 w 3120724"/>
                <a:gd name="connsiteY17" fmla="*/ 2044205 h 2339744"/>
                <a:gd name="connsiteX0" fmla="*/ 46 w 3120437"/>
                <a:gd name="connsiteY0" fmla="*/ 2044205 h 2339763"/>
                <a:gd name="connsiteX1" fmla="*/ 198166 w 3120437"/>
                <a:gd name="connsiteY1" fmla="*/ 1928000 h 2339763"/>
                <a:gd name="connsiteX2" fmla="*/ 506141 w 3120437"/>
                <a:gd name="connsiteY2" fmla="*/ 1668920 h 2339763"/>
                <a:gd name="connsiteX3" fmla="*/ 1085261 w 3120437"/>
                <a:gd name="connsiteY3" fmla="*/ 1577479 h 2339763"/>
                <a:gd name="connsiteX4" fmla="*/ 1460546 w 3120437"/>
                <a:gd name="connsiteY4" fmla="*/ 1195210 h 2339763"/>
                <a:gd name="connsiteX5" fmla="*/ 2014901 w 3120437"/>
                <a:gd name="connsiteY5" fmla="*/ 1021219 h 2339763"/>
                <a:gd name="connsiteX6" fmla="*/ 2266361 w 3120437"/>
                <a:gd name="connsiteY6" fmla="*/ 647839 h 2339763"/>
                <a:gd name="connsiteX7" fmla="*/ 2905805 w 3120437"/>
                <a:gd name="connsiteY7" fmla="*/ 351294 h 2339763"/>
                <a:gd name="connsiteX8" fmla="*/ 3010581 w 3120437"/>
                <a:gd name="connsiteY8" fmla="*/ 120788 h 2339763"/>
                <a:gd name="connsiteX9" fmla="*/ 2952796 w 3120437"/>
                <a:gd name="connsiteY9" fmla="*/ 140 h 2339763"/>
                <a:gd name="connsiteX10" fmla="*/ 3119800 w 3120437"/>
                <a:gd name="connsiteY10" fmla="*/ 106819 h 2339763"/>
                <a:gd name="connsiteX11" fmla="*/ 3005500 w 3120437"/>
                <a:gd name="connsiteY11" fmla="*/ 495439 h 2339763"/>
                <a:gd name="connsiteX12" fmla="*/ 2886756 w 3120437"/>
                <a:gd name="connsiteY12" fmla="*/ 1157744 h 2339763"/>
                <a:gd name="connsiteX13" fmla="*/ 2403521 w 3120437"/>
                <a:gd name="connsiteY13" fmla="*/ 1402219 h 2339763"/>
                <a:gd name="connsiteX14" fmla="*/ 2113961 w 3120437"/>
                <a:gd name="connsiteY14" fmla="*/ 1867040 h 2339763"/>
                <a:gd name="connsiteX15" fmla="*/ 1481500 w 3120437"/>
                <a:gd name="connsiteY15" fmla="*/ 1988959 h 2339763"/>
                <a:gd name="connsiteX16" fmla="*/ 681401 w 3120437"/>
                <a:gd name="connsiteY16" fmla="*/ 2339479 h 2339763"/>
                <a:gd name="connsiteX17" fmla="*/ 46 w 3120437"/>
                <a:gd name="connsiteY17" fmla="*/ 2044205 h 2339763"/>
                <a:gd name="connsiteX0" fmla="*/ 46 w 3120437"/>
                <a:gd name="connsiteY0" fmla="*/ 2044205 h 2342307"/>
                <a:gd name="connsiteX1" fmla="*/ 198166 w 3120437"/>
                <a:gd name="connsiteY1" fmla="*/ 1928000 h 2342307"/>
                <a:gd name="connsiteX2" fmla="*/ 506141 w 3120437"/>
                <a:gd name="connsiteY2" fmla="*/ 1668920 h 2342307"/>
                <a:gd name="connsiteX3" fmla="*/ 1085261 w 3120437"/>
                <a:gd name="connsiteY3" fmla="*/ 1577479 h 2342307"/>
                <a:gd name="connsiteX4" fmla="*/ 1460546 w 3120437"/>
                <a:gd name="connsiteY4" fmla="*/ 1195210 h 2342307"/>
                <a:gd name="connsiteX5" fmla="*/ 2014901 w 3120437"/>
                <a:gd name="connsiteY5" fmla="*/ 1021219 h 2342307"/>
                <a:gd name="connsiteX6" fmla="*/ 2266361 w 3120437"/>
                <a:gd name="connsiteY6" fmla="*/ 647839 h 2342307"/>
                <a:gd name="connsiteX7" fmla="*/ 2905805 w 3120437"/>
                <a:gd name="connsiteY7" fmla="*/ 351294 h 2342307"/>
                <a:gd name="connsiteX8" fmla="*/ 3010581 w 3120437"/>
                <a:gd name="connsiteY8" fmla="*/ 120788 h 2342307"/>
                <a:gd name="connsiteX9" fmla="*/ 2952796 w 3120437"/>
                <a:gd name="connsiteY9" fmla="*/ 140 h 2342307"/>
                <a:gd name="connsiteX10" fmla="*/ 3119800 w 3120437"/>
                <a:gd name="connsiteY10" fmla="*/ 106819 h 2342307"/>
                <a:gd name="connsiteX11" fmla="*/ 3005500 w 3120437"/>
                <a:gd name="connsiteY11" fmla="*/ 495439 h 2342307"/>
                <a:gd name="connsiteX12" fmla="*/ 2886756 w 3120437"/>
                <a:gd name="connsiteY12" fmla="*/ 1157744 h 2342307"/>
                <a:gd name="connsiteX13" fmla="*/ 2403521 w 3120437"/>
                <a:gd name="connsiteY13" fmla="*/ 1402219 h 2342307"/>
                <a:gd name="connsiteX14" fmla="*/ 2113961 w 3120437"/>
                <a:gd name="connsiteY14" fmla="*/ 1867040 h 2342307"/>
                <a:gd name="connsiteX15" fmla="*/ 1481500 w 3120437"/>
                <a:gd name="connsiteY15" fmla="*/ 1988959 h 2342307"/>
                <a:gd name="connsiteX16" fmla="*/ 681401 w 3120437"/>
                <a:gd name="connsiteY16" fmla="*/ 2339479 h 2342307"/>
                <a:gd name="connsiteX17" fmla="*/ 46 w 3120437"/>
                <a:gd name="connsiteY17" fmla="*/ 2044205 h 2342307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446"/>
                <a:gd name="connsiteY0" fmla="*/ 2044205 h 2341813"/>
                <a:gd name="connsiteX1" fmla="*/ 198175 w 3120446"/>
                <a:gd name="connsiteY1" fmla="*/ 1928000 h 2341813"/>
                <a:gd name="connsiteX2" fmla="*/ 506150 w 3120446"/>
                <a:gd name="connsiteY2" fmla="*/ 1668920 h 2341813"/>
                <a:gd name="connsiteX3" fmla="*/ 1085270 w 3120446"/>
                <a:gd name="connsiteY3" fmla="*/ 1577479 h 2341813"/>
                <a:gd name="connsiteX4" fmla="*/ 1460555 w 3120446"/>
                <a:gd name="connsiteY4" fmla="*/ 1195210 h 2341813"/>
                <a:gd name="connsiteX5" fmla="*/ 2014910 w 3120446"/>
                <a:gd name="connsiteY5" fmla="*/ 1021219 h 2341813"/>
                <a:gd name="connsiteX6" fmla="*/ 2266370 w 3120446"/>
                <a:gd name="connsiteY6" fmla="*/ 647839 h 2341813"/>
                <a:gd name="connsiteX7" fmla="*/ 2905814 w 3120446"/>
                <a:gd name="connsiteY7" fmla="*/ 351294 h 2341813"/>
                <a:gd name="connsiteX8" fmla="*/ 3010590 w 3120446"/>
                <a:gd name="connsiteY8" fmla="*/ 120788 h 2341813"/>
                <a:gd name="connsiteX9" fmla="*/ 2952805 w 3120446"/>
                <a:gd name="connsiteY9" fmla="*/ 140 h 2341813"/>
                <a:gd name="connsiteX10" fmla="*/ 3119809 w 3120446"/>
                <a:gd name="connsiteY10" fmla="*/ 106819 h 2341813"/>
                <a:gd name="connsiteX11" fmla="*/ 3005509 w 3120446"/>
                <a:gd name="connsiteY11" fmla="*/ 495439 h 2341813"/>
                <a:gd name="connsiteX12" fmla="*/ 2886765 w 3120446"/>
                <a:gd name="connsiteY12" fmla="*/ 1157744 h 2341813"/>
                <a:gd name="connsiteX13" fmla="*/ 2403530 w 3120446"/>
                <a:gd name="connsiteY13" fmla="*/ 1402219 h 2341813"/>
                <a:gd name="connsiteX14" fmla="*/ 2113970 w 3120446"/>
                <a:gd name="connsiteY14" fmla="*/ 1867040 h 2341813"/>
                <a:gd name="connsiteX15" fmla="*/ 1481509 w 3120446"/>
                <a:gd name="connsiteY15" fmla="*/ 1988959 h 2341813"/>
                <a:gd name="connsiteX16" fmla="*/ 681410 w 3120446"/>
                <a:gd name="connsiteY16" fmla="*/ 2339479 h 2341813"/>
                <a:gd name="connsiteX17" fmla="*/ 55 w 3120446"/>
                <a:gd name="connsiteY17" fmla="*/ 2044205 h 2341813"/>
                <a:gd name="connsiteX0" fmla="*/ 55 w 3120337"/>
                <a:gd name="connsiteY0" fmla="*/ 2044205 h 2341813"/>
                <a:gd name="connsiteX1" fmla="*/ 198175 w 3120337"/>
                <a:gd name="connsiteY1" fmla="*/ 1928000 h 2341813"/>
                <a:gd name="connsiteX2" fmla="*/ 506150 w 3120337"/>
                <a:gd name="connsiteY2" fmla="*/ 1668920 h 2341813"/>
                <a:gd name="connsiteX3" fmla="*/ 1085270 w 3120337"/>
                <a:gd name="connsiteY3" fmla="*/ 1577479 h 2341813"/>
                <a:gd name="connsiteX4" fmla="*/ 1460555 w 3120337"/>
                <a:gd name="connsiteY4" fmla="*/ 1195210 h 2341813"/>
                <a:gd name="connsiteX5" fmla="*/ 2014910 w 3120337"/>
                <a:gd name="connsiteY5" fmla="*/ 1021219 h 2341813"/>
                <a:gd name="connsiteX6" fmla="*/ 2266370 w 3120337"/>
                <a:gd name="connsiteY6" fmla="*/ 647839 h 2341813"/>
                <a:gd name="connsiteX7" fmla="*/ 2905814 w 3120337"/>
                <a:gd name="connsiteY7" fmla="*/ 351294 h 2341813"/>
                <a:gd name="connsiteX8" fmla="*/ 3010590 w 3120337"/>
                <a:gd name="connsiteY8" fmla="*/ 120788 h 2341813"/>
                <a:gd name="connsiteX9" fmla="*/ 2952805 w 3120337"/>
                <a:gd name="connsiteY9" fmla="*/ 140 h 2341813"/>
                <a:gd name="connsiteX10" fmla="*/ 3119809 w 3120337"/>
                <a:gd name="connsiteY10" fmla="*/ 106819 h 2341813"/>
                <a:gd name="connsiteX11" fmla="*/ 3005509 w 3120337"/>
                <a:gd name="connsiteY11" fmla="*/ 495439 h 2341813"/>
                <a:gd name="connsiteX12" fmla="*/ 2886765 w 3120337"/>
                <a:gd name="connsiteY12" fmla="*/ 1157744 h 2341813"/>
                <a:gd name="connsiteX13" fmla="*/ 2403530 w 3120337"/>
                <a:gd name="connsiteY13" fmla="*/ 1402219 h 2341813"/>
                <a:gd name="connsiteX14" fmla="*/ 2113970 w 3120337"/>
                <a:gd name="connsiteY14" fmla="*/ 1867040 h 2341813"/>
                <a:gd name="connsiteX15" fmla="*/ 1481509 w 3120337"/>
                <a:gd name="connsiteY15" fmla="*/ 1988959 h 2341813"/>
                <a:gd name="connsiteX16" fmla="*/ 681410 w 3120337"/>
                <a:gd name="connsiteY16" fmla="*/ 2339479 h 2341813"/>
                <a:gd name="connsiteX17" fmla="*/ 55 w 3120337"/>
                <a:gd name="connsiteY17" fmla="*/ 2044205 h 2341813"/>
                <a:gd name="connsiteX0" fmla="*/ 55 w 3120337"/>
                <a:gd name="connsiteY0" fmla="*/ 2057709 h 2355317"/>
                <a:gd name="connsiteX1" fmla="*/ 198175 w 3120337"/>
                <a:gd name="connsiteY1" fmla="*/ 1941504 h 2355317"/>
                <a:gd name="connsiteX2" fmla="*/ 506150 w 3120337"/>
                <a:gd name="connsiteY2" fmla="*/ 1682424 h 2355317"/>
                <a:gd name="connsiteX3" fmla="*/ 1085270 w 3120337"/>
                <a:gd name="connsiteY3" fmla="*/ 1590983 h 2355317"/>
                <a:gd name="connsiteX4" fmla="*/ 1460555 w 3120337"/>
                <a:gd name="connsiteY4" fmla="*/ 1208714 h 2355317"/>
                <a:gd name="connsiteX5" fmla="*/ 2014910 w 3120337"/>
                <a:gd name="connsiteY5" fmla="*/ 1034723 h 2355317"/>
                <a:gd name="connsiteX6" fmla="*/ 2266370 w 3120337"/>
                <a:gd name="connsiteY6" fmla="*/ 661343 h 2355317"/>
                <a:gd name="connsiteX7" fmla="*/ 2905814 w 3120337"/>
                <a:gd name="connsiteY7" fmla="*/ 364798 h 2355317"/>
                <a:gd name="connsiteX8" fmla="*/ 3010590 w 3120337"/>
                <a:gd name="connsiteY8" fmla="*/ 134292 h 2355317"/>
                <a:gd name="connsiteX9" fmla="*/ 2952805 w 3120337"/>
                <a:gd name="connsiteY9" fmla="*/ 13644 h 2355317"/>
                <a:gd name="connsiteX10" fmla="*/ 3119809 w 3120337"/>
                <a:gd name="connsiteY10" fmla="*/ 120323 h 2355317"/>
                <a:gd name="connsiteX11" fmla="*/ 3005509 w 3120337"/>
                <a:gd name="connsiteY11" fmla="*/ 508943 h 2355317"/>
                <a:gd name="connsiteX12" fmla="*/ 2886765 w 3120337"/>
                <a:gd name="connsiteY12" fmla="*/ 1171248 h 2355317"/>
                <a:gd name="connsiteX13" fmla="*/ 2403530 w 3120337"/>
                <a:gd name="connsiteY13" fmla="*/ 1415723 h 2355317"/>
                <a:gd name="connsiteX14" fmla="*/ 2113970 w 3120337"/>
                <a:gd name="connsiteY14" fmla="*/ 1880544 h 2355317"/>
                <a:gd name="connsiteX15" fmla="*/ 1481509 w 3120337"/>
                <a:gd name="connsiteY15" fmla="*/ 2002463 h 2355317"/>
                <a:gd name="connsiteX16" fmla="*/ 681410 w 3120337"/>
                <a:gd name="connsiteY16" fmla="*/ 2352983 h 2355317"/>
                <a:gd name="connsiteX17" fmla="*/ 55 w 3120337"/>
                <a:gd name="connsiteY17" fmla="*/ 2057709 h 2355317"/>
                <a:gd name="connsiteX0" fmla="*/ 55 w 3117290"/>
                <a:gd name="connsiteY0" fmla="*/ 2051702 h 2349310"/>
                <a:gd name="connsiteX1" fmla="*/ 198175 w 3117290"/>
                <a:gd name="connsiteY1" fmla="*/ 1935497 h 2349310"/>
                <a:gd name="connsiteX2" fmla="*/ 506150 w 3117290"/>
                <a:gd name="connsiteY2" fmla="*/ 1676417 h 2349310"/>
                <a:gd name="connsiteX3" fmla="*/ 1085270 w 3117290"/>
                <a:gd name="connsiteY3" fmla="*/ 1584976 h 2349310"/>
                <a:gd name="connsiteX4" fmla="*/ 1460555 w 3117290"/>
                <a:gd name="connsiteY4" fmla="*/ 1202707 h 2349310"/>
                <a:gd name="connsiteX5" fmla="*/ 2014910 w 3117290"/>
                <a:gd name="connsiteY5" fmla="*/ 1028716 h 2349310"/>
                <a:gd name="connsiteX6" fmla="*/ 2266370 w 3117290"/>
                <a:gd name="connsiteY6" fmla="*/ 655336 h 2349310"/>
                <a:gd name="connsiteX7" fmla="*/ 2905814 w 3117290"/>
                <a:gd name="connsiteY7" fmla="*/ 358791 h 2349310"/>
                <a:gd name="connsiteX8" fmla="*/ 3010590 w 3117290"/>
                <a:gd name="connsiteY8" fmla="*/ 128285 h 2349310"/>
                <a:gd name="connsiteX9" fmla="*/ 2952805 w 3117290"/>
                <a:gd name="connsiteY9" fmla="*/ 7637 h 2349310"/>
                <a:gd name="connsiteX10" fmla="*/ 3116634 w 3117290"/>
                <a:gd name="connsiteY10" fmla="*/ 66691 h 2349310"/>
                <a:gd name="connsiteX11" fmla="*/ 3005509 w 3117290"/>
                <a:gd name="connsiteY11" fmla="*/ 502936 h 2349310"/>
                <a:gd name="connsiteX12" fmla="*/ 2886765 w 3117290"/>
                <a:gd name="connsiteY12" fmla="*/ 1165241 h 2349310"/>
                <a:gd name="connsiteX13" fmla="*/ 2403530 w 3117290"/>
                <a:gd name="connsiteY13" fmla="*/ 1409716 h 2349310"/>
                <a:gd name="connsiteX14" fmla="*/ 2113970 w 3117290"/>
                <a:gd name="connsiteY14" fmla="*/ 1874537 h 2349310"/>
                <a:gd name="connsiteX15" fmla="*/ 1481509 w 3117290"/>
                <a:gd name="connsiteY15" fmla="*/ 1996456 h 2349310"/>
                <a:gd name="connsiteX16" fmla="*/ 681410 w 3117290"/>
                <a:gd name="connsiteY16" fmla="*/ 2346976 h 2349310"/>
                <a:gd name="connsiteX17" fmla="*/ 55 w 3117290"/>
                <a:gd name="connsiteY17" fmla="*/ 2051702 h 2349310"/>
                <a:gd name="connsiteX0" fmla="*/ 55 w 3117290"/>
                <a:gd name="connsiteY0" fmla="*/ 2064382 h 2361990"/>
                <a:gd name="connsiteX1" fmla="*/ 198175 w 3117290"/>
                <a:gd name="connsiteY1" fmla="*/ 1948177 h 2361990"/>
                <a:gd name="connsiteX2" fmla="*/ 506150 w 3117290"/>
                <a:gd name="connsiteY2" fmla="*/ 1689097 h 2361990"/>
                <a:gd name="connsiteX3" fmla="*/ 1085270 w 3117290"/>
                <a:gd name="connsiteY3" fmla="*/ 1597656 h 2361990"/>
                <a:gd name="connsiteX4" fmla="*/ 1460555 w 3117290"/>
                <a:gd name="connsiteY4" fmla="*/ 1215387 h 2361990"/>
                <a:gd name="connsiteX5" fmla="*/ 2014910 w 3117290"/>
                <a:gd name="connsiteY5" fmla="*/ 1041396 h 2361990"/>
                <a:gd name="connsiteX6" fmla="*/ 2266370 w 3117290"/>
                <a:gd name="connsiteY6" fmla="*/ 668016 h 2361990"/>
                <a:gd name="connsiteX7" fmla="*/ 2905814 w 3117290"/>
                <a:gd name="connsiteY7" fmla="*/ 371471 h 2361990"/>
                <a:gd name="connsiteX8" fmla="*/ 3010590 w 3117290"/>
                <a:gd name="connsiteY8" fmla="*/ 140965 h 2361990"/>
                <a:gd name="connsiteX9" fmla="*/ 2952805 w 3117290"/>
                <a:gd name="connsiteY9" fmla="*/ 20317 h 2361990"/>
                <a:gd name="connsiteX10" fmla="*/ 3116634 w 3117290"/>
                <a:gd name="connsiteY10" fmla="*/ 79371 h 2361990"/>
                <a:gd name="connsiteX11" fmla="*/ 3005509 w 3117290"/>
                <a:gd name="connsiteY11" fmla="*/ 515616 h 2361990"/>
                <a:gd name="connsiteX12" fmla="*/ 2886765 w 3117290"/>
                <a:gd name="connsiteY12" fmla="*/ 1177921 h 2361990"/>
                <a:gd name="connsiteX13" fmla="*/ 2403530 w 3117290"/>
                <a:gd name="connsiteY13" fmla="*/ 1422396 h 2361990"/>
                <a:gd name="connsiteX14" fmla="*/ 2113970 w 3117290"/>
                <a:gd name="connsiteY14" fmla="*/ 1887217 h 2361990"/>
                <a:gd name="connsiteX15" fmla="*/ 1481509 w 3117290"/>
                <a:gd name="connsiteY15" fmla="*/ 2009136 h 2361990"/>
                <a:gd name="connsiteX16" fmla="*/ 681410 w 3117290"/>
                <a:gd name="connsiteY16" fmla="*/ 2359656 h 2361990"/>
                <a:gd name="connsiteX17" fmla="*/ 55 w 3117290"/>
                <a:gd name="connsiteY17" fmla="*/ 2064382 h 2361990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266370 w 3117290"/>
                <a:gd name="connsiteY6" fmla="*/ 66660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905814 w 3117290"/>
                <a:gd name="connsiteY7" fmla="*/ 370062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  <a:gd name="connsiteX0" fmla="*/ 55 w 3117290"/>
                <a:gd name="connsiteY0" fmla="*/ 2062973 h 2360581"/>
                <a:gd name="connsiteX1" fmla="*/ 198175 w 3117290"/>
                <a:gd name="connsiteY1" fmla="*/ 1946768 h 2360581"/>
                <a:gd name="connsiteX2" fmla="*/ 506150 w 3117290"/>
                <a:gd name="connsiteY2" fmla="*/ 1687688 h 2360581"/>
                <a:gd name="connsiteX3" fmla="*/ 1085270 w 3117290"/>
                <a:gd name="connsiteY3" fmla="*/ 1596247 h 2360581"/>
                <a:gd name="connsiteX4" fmla="*/ 1460555 w 3117290"/>
                <a:gd name="connsiteY4" fmla="*/ 1213978 h 2360581"/>
                <a:gd name="connsiteX5" fmla="*/ 2014910 w 3117290"/>
                <a:gd name="connsiteY5" fmla="*/ 1039987 h 2360581"/>
                <a:gd name="connsiteX6" fmla="*/ 2317170 w 3117290"/>
                <a:gd name="connsiteY6" fmla="*/ 622157 h 2360581"/>
                <a:gd name="connsiteX7" fmla="*/ 2867714 w 3117290"/>
                <a:gd name="connsiteY7" fmla="*/ 398637 h 2360581"/>
                <a:gd name="connsiteX8" fmla="*/ 3010590 w 3117290"/>
                <a:gd name="connsiteY8" fmla="*/ 139556 h 2360581"/>
                <a:gd name="connsiteX9" fmla="*/ 2952805 w 3117290"/>
                <a:gd name="connsiteY9" fmla="*/ 18908 h 2360581"/>
                <a:gd name="connsiteX10" fmla="*/ 3116634 w 3117290"/>
                <a:gd name="connsiteY10" fmla="*/ 77962 h 2360581"/>
                <a:gd name="connsiteX11" fmla="*/ 3005509 w 3117290"/>
                <a:gd name="connsiteY11" fmla="*/ 514207 h 2360581"/>
                <a:gd name="connsiteX12" fmla="*/ 2886765 w 3117290"/>
                <a:gd name="connsiteY12" fmla="*/ 1176512 h 2360581"/>
                <a:gd name="connsiteX13" fmla="*/ 2403530 w 3117290"/>
                <a:gd name="connsiteY13" fmla="*/ 1420987 h 2360581"/>
                <a:gd name="connsiteX14" fmla="*/ 2113970 w 3117290"/>
                <a:gd name="connsiteY14" fmla="*/ 1885808 h 2360581"/>
                <a:gd name="connsiteX15" fmla="*/ 1481509 w 3117290"/>
                <a:gd name="connsiteY15" fmla="*/ 2007727 h 2360581"/>
                <a:gd name="connsiteX16" fmla="*/ 681410 w 3117290"/>
                <a:gd name="connsiteY16" fmla="*/ 2358247 h 2360581"/>
                <a:gd name="connsiteX17" fmla="*/ 55 w 3117290"/>
                <a:gd name="connsiteY17" fmla="*/ 2062973 h 236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17290" h="2360581">
                  <a:moveTo>
                    <a:pt x="55" y="2062973"/>
                  </a:moveTo>
                  <a:cubicBezTo>
                    <a:pt x="5241" y="1975343"/>
                    <a:pt x="113826" y="2009315"/>
                    <a:pt x="198175" y="1946768"/>
                  </a:cubicBezTo>
                  <a:cubicBezTo>
                    <a:pt x="282524" y="1884221"/>
                    <a:pt x="339251" y="1765158"/>
                    <a:pt x="506150" y="1687688"/>
                  </a:cubicBezTo>
                  <a:cubicBezTo>
                    <a:pt x="673049" y="1610218"/>
                    <a:pt x="935728" y="1691074"/>
                    <a:pt x="1085270" y="1596247"/>
                  </a:cubicBezTo>
                  <a:cubicBezTo>
                    <a:pt x="1234812" y="1501420"/>
                    <a:pt x="1251640" y="1322563"/>
                    <a:pt x="1460555" y="1213978"/>
                  </a:cubicBezTo>
                  <a:cubicBezTo>
                    <a:pt x="1669470" y="1105393"/>
                    <a:pt x="1872141" y="1138624"/>
                    <a:pt x="2014910" y="1039987"/>
                  </a:cubicBezTo>
                  <a:cubicBezTo>
                    <a:pt x="2157679" y="941350"/>
                    <a:pt x="2175036" y="729049"/>
                    <a:pt x="2317170" y="622157"/>
                  </a:cubicBezTo>
                  <a:cubicBezTo>
                    <a:pt x="2459304" y="515265"/>
                    <a:pt x="2752144" y="479070"/>
                    <a:pt x="2867714" y="398637"/>
                  </a:cubicBezTo>
                  <a:cubicBezTo>
                    <a:pt x="2983284" y="318204"/>
                    <a:pt x="3009108" y="218719"/>
                    <a:pt x="3010590" y="139556"/>
                  </a:cubicBezTo>
                  <a:cubicBezTo>
                    <a:pt x="3012072" y="60393"/>
                    <a:pt x="2941481" y="54574"/>
                    <a:pt x="2952805" y="18908"/>
                  </a:cubicBezTo>
                  <a:cubicBezTo>
                    <a:pt x="2964129" y="-16758"/>
                    <a:pt x="3107850" y="-4588"/>
                    <a:pt x="3116634" y="77962"/>
                  </a:cubicBezTo>
                  <a:cubicBezTo>
                    <a:pt x="3125418" y="160512"/>
                    <a:pt x="3043820" y="331115"/>
                    <a:pt x="3005509" y="514207"/>
                  </a:cubicBezTo>
                  <a:cubicBezTo>
                    <a:pt x="2967198" y="697299"/>
                    <a:pt x="3030275" y="916162"/>
                    <a:pt x="2886765" y="1176512"/>
                  </a:cubicBezTo>
                  <a:cubicBezTo>
                    <a:pt x="2743255" y="1436862"/>
                    <a:pt x="2570429" y="1286896"/>
                    <a:pt x="2403530" y="1420987"/>
                  </a:cubicBezTo>
                  <a:cubicBezTo>
                    <a:pt x="2236631" y="1555078"/>
                    <a:pt x="2289865" y="1753093"/>
                    <a:pt x="2113970" y="1885808"/>
                  </a:cubicBezTo>
                  <a:cubicBezTo>
                    <a:pt x="1938075" y="2018523"/>
                    <a:pt x="1675819" y="1938512"/>
                    <a:pt x="1481509" y="2007727"/>
                  </a:cubicBezTo>
                  <a:cubicBezTo>
                    <a:pt x="1287199" y="2076942"/>
                    <a:pt x="1007694" y="2329989"/>
                    <a:pt x="681410" y="2358247"/>
                  </a:cubicBezTo>
                  <a:cubicBezTo>
                    <a:pt x="355126" y="2386505"/>
                    <a:pt x="-5131" y="2150603"/>
                    <a:pt x="55" y="2062973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9559CBF-85CA-40A1-B982-54966096E160}"/>
                    </a:ext>
                  </a:extLst>
                </p:cNvPr>
                <p:cNvSpPr txBox="1"/>
                <p:nvPr/>
              </p:nvSpPr>
              <p:spPr>
                <a:xfrm>
                  <a:off x="3700821" y="5249651"/>
                  <a:ext cx="421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69559CBF-85CA-40A1-B982-54966096E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821" y="5249651"/>
                  <a:ext cx="421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0146D70-93E6-47BA-B3AA-4556D0F0FA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4260" y="5259729"/>
              <a:ext cx="335253" cy="3140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C14DDC1-DC35-4797-B0D4-718FA8009955}"/>
                </a:ext>
              </a:extLst>
            </p:cNvPr>
            <p:cNvSpPr txBox="1"/>
            <p:nvPr/>
          </p:nvSpPr>
          <p:spPr>
            <a:xfrm>
              <a:off x="2972074" y="5137019"/>
              <a:ext cx="470000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>
                  <a:latin typeface="Arial" panose="020B0604020202020204" pitchFamily="34" charset="0"/>
                  <a:cs typeface="Arial" panose="020B0604020202020204" pitchFamily="34" charset="0"/>
                </a:rPr>
                <a:t>Hilum</a:t>
              </a:r>
              <a:endParaRPr lang="ko-KR" alt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BC9EE97-4B9A-407A-95F0-ABB0A1767925}"/>
                </a:ext>
              </a:extLst>
            </p:cNvPr>
            <p:cNvSpPr txBox="1"/>
            <p:nvPr/>
          </p:nvSpPr>
          <p:spPr>
            <a:xfrm>
              <a:off x="4441153" y="5385463"/>
              <a:ext cx="787395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>
                  <a:latin typeface="Arial" panose="020B0604020202020204" pitchFamily="34" charset="0"/>
                  <a:cs typeface="Arial" panose="020B0604020202020204" pitchFamily="34" charset="0"/>
                </a:rPr>
                <a:t>Pubescence</a:t>
              </a:r>
              <a:endParaRPr lang="ko-KR" alt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5609748A-1B1F-46A8-A457-2EEDBCA20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186" y="5458578"/>
              <a:ext cx="173038" cy="2190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2401F63-4833-4F4E-BB50-F7054E726482}"/>
                </a:ext>
              </a:extLst>
            </p:cNvPr>
            <p:cNvSpPr txBox="1"/>
            <p:nvPr/>
          </p:nvSpPr>
          <p:spPr>
            <a:xfrm>
              <a:off x="2771748" y="5375429"/>
              <a:ext cx="671979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>
                  <a:latin typeface="Arial" panose="020B0604020202020204" pitchFamily="34" charset="0"/>
                  <a:cs typeface="Arial" panose="020B0604020202020204" pitchFamily="34" charset="0"/>
                </a:rPr>
                <a:t>Seed coat</a:t>
              </a:r>
              <a:endParaRPr lang="ko-KR" alt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CE3DDC76-7C42-49FE-889B-C1C3DFBE5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7043" y="5431179"/>
              <a:ext cx="295667" cy="6299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7D6CF8B-616E-4028-A659-34FB6E05A025}"/>
                </a:ext>
              </a:extLst>
            </p:cNvPr>
            <p:cNvSpPr txBox="1"/>
            <p:nvPr/>
          </p:nvSpPr>
          <p:spPr>
            <a:xfrm>
              <a:off x="4467959" y="5145568"/>
              <a:ext cx="4603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>
                  <a:latin typeface="Arial" panose="020B0604020202020204" pitchFamily="34" charset="0"/>
                  <a:cs typeface="Arial" panose="020B0604020202020204" pitchFamily="34" charset="0"/>
                </a:rPr>
                <a:t>Allele</a:t>
              </a:r>
              <a:endParaRPr lang="ko-KR" alt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F9DDCFD6-D7E1-4159-9A34-86EEB2DDD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2714" y="5259729"/>
              <a:ext cx="578196" cy="1783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타원 129">
            <a:extLst>
              <a:ext uri="{FF2B5EF4-FFF2-40B4-BE49-F238E27FC236}">
                <a16:creationId xmlns:a16="http://schemas.microsoft.com/office/drawing/2014/main" id="{27188F6C-B266-4E9F-9F26-9AEDBD9F1292}"/>
              </a:ext>
            </a:extLst>
          </p:cNvPr>
          <p:cNvSpPr/>
          <p:nvPr/>
        </p:nvSpPr>
        <p:spPr>
          <a:xfrm>
            <a:off x="3050541" y="5429751"/>
            <a:ext cx="100833" cy="10083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F159F0E-70DA-4150-B17F-5EA44C2E621B}"/>
              </a:ext>
            </a:extLst>
          </p:cNvPr>
          <p:cNvSpPr txBox="1"/>
          <p:nvPr/>
        </p:nvSpPr>
        <p:spPr>
          <a:xfrm>
            <a:off x="3181917" y="5380139"/>
            <a:ext cx="40267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56B7B18-1210-4CE9-8C05-D4DA33EEC326}"/>
              </a:ext>
            </a:extLst>
          </p:cNvPr>
          <p:cNvSpPr/>
          <p:nvPr/>
        </p:nvSpPr>
        <p:spPr>
          <a:xfrm>
            <a:off x="3050541" y="5564610"/>
            <a:ext cx="100833" cy="10083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15BBEC7-6277-40D3-9E2C-C904D0F262A2}"/>
              </a:ext>
            </a:extLst>
          </p:cNvPr>
          <p:cNvSpPr txBox="1"/>
          <p:nvPr/>
        </p:nvSpPr>
        <p:spPr>
          <a:xfrm>
            <a:off x="3181917" y="5514998"/>
            <a:ext cx="445956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21CB797-A1EE-4D52-A95D-FC5444BFF4F5}"/>
              </a:ext>
            </a:extLst>
          </p:cNvPr>
          <p:cNvSpPr/>
          <p:nvPr/>
        </p:nvSpPr>
        <p:spPr>
          <a:xfrm>
            <a:off x="3050541" y="5699470"/>
            <a:ext cx="100833" cy="10083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F01A3FC-8F9C-462D-BEDE-AB2AD63A4D58}"/>
              </a:ext>
            </a:extLst>
          </p:cNvPr>
          <p:cNvSpPr txBox="1"/>
          <p:nvPr/>
        </p:nvSpPr>
        <p:spPr>
          <a:xfrm>
            <a:off x="3181917" y="5649858"/>
            <a:ext cx="62869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Irrelevance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79E066F-F726-4117-959D-AA52B91717B4}"/>
              </a:ext>
            </a:extLst>
          </p:cNvPr>
          <p:cNvSpPr txBox="1"/>
          <p:nvPr/>
        </p:nvSpPr>
        <p:spPr>
          <a:xfrm>
            <a:off x="2894329" y="5246419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Seed coat &amp; hilum</a:t>
            </a:r>
            <a:endParaRPr lang="ko-KR" alt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0FDFE2D4-0550-4675-BF4A-5A26E30763C3}"/>
              </a:ext>
            </a:extLst>
          </p:cNvPr>
          <p:cNvSpPr/>
          <p:nvPr/>
        </p:nvSpPr>
        <p:spPr>
          <a:xfrm>
            <a:off x="4206241" y="5429751"/>
            <a:ext cx="100833" cy="100833"/>
          </a:xfrm>
          <a:prstGeom prst="ellipse">
            <a:avLst/>
          </a:pr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45E6E1-B9BC-4157-B2BE-DDC75C5138C9}"/>
              </a:ext>
            </a:extLst>
          </p:cNvPr>
          <p:cNvSpPr txBox="1"/>
          <p:nvPr/>
        </p:nvSpPr>
        <p:spPr>
          <a:xfrm>
            <a:off x="4337617" y="5380139"/>
            <a:ext cx="44755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Tawny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F61574D-56BC-447F-8FBE-0B653338A87B}"/>
              </a:ext>
            </a:extLst>
          </p:cNvPr>
          <p:cNvSpPr/>
          <p:nvPr/>
        </p:nvSpPr>
        <p:spPr>
          <a:xfrm>
            <a:off x="4206241" y="5564610"/>
            <a:ext cx="100833" cy="100833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128E48D-5267-4DCF-91B9-2E50C0C81689}"/>
              </a:ext>
            </a:extLst>
          </p:cNvPr>
          <p:cNvSpPr txBox="1"/>
          <p:nvPr/>
        </p:nvSpPr>
        <p:spPr>
          <a:xfrm>
            <a:off x="4337617" y="5514998"/>
            <a:ext cx="380232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70E6416-2EC6-4052-B0CC-9CB111867AF9}"/>
              </a:ext>
            </a:extLst>
          </p:cNvPr>
          <p:cNvSpPr/>
          <p:nvPr/>
        </p:nvSpPr>
        <p:spPr>
          <a:xfrm>
            <a:off x="4206241" y="5699470"/>
            <a:ext cx="100833" cy="10083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225CF17-D728-44DE-AE3A-67B3B013060A}"/>
              </a:ext>
            </a:extLst>
          </p:cNvPr>
          <p:cNvSpPr txBox="1"/>
          <p:nvPr/>
        </p:nvSpPr>
        <p:spPr>
          <a:xfrm>
            <a:off x="4337617" y="5649858"/>
            <a:ext cx="62869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>
                <a:latin typeface="Arial" panose="020B0604020202020204" pitchFamily="34" charset="0"/>
                <a:cs typeface="Arial" panose="020B0604020202020204" pitchFamily="34" charset="0"/>
              </a:rPr>
              <a:t>Irrelevance</a:t>
            </a:r>
            <a:endParaRPr lang="ko-KR" altLang="en-US"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4B8DD5-D44C-4D50-88B0-7F9A07641227}"/>
              </a:ext>
            </a:extLst>
          </p:cNvPr>
          <p:cNvSpPr txBox="1"/>
          <p:nvPr/>
        </p:nvSpPr>
        <p:spPr>
          <a:xfrm>
            <a:off x="4056379" y="5246419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Pubescence</a:t>
            </a:r>
            <a:endParaRPr lang="ko-KR" alt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D0CC62A-564A-4882-8B7C-41231C1973C9}"/>
              </a:ext>
            </a:extLst>
          </p:cNvPr>
          <p:cNvSpPr/>
          <p:nvPr/>
        </p:nvSpPr>
        <p:spPr>
          <a:xfrm>
            <a:off x="436597" y="5269858"/>
            <a:ext cx="4540513" cy="58295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902DA32-D37F-4D5B-BAE3-3B7BC503432D}"/>
              </a:ext>
            </a:extLst>
          </p:cNvPr>
          <p:cNvSpPr txBox="1"/>
          <p:nvPr/>
        </p:nvSpPr>
        <p:spPr>
          <a:xfrm>
            <a:off x="682441" y="563098"/>
            <a:ext cx="77791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Schematic of the genetic interactions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26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I, T locus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expected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phenotypes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99409" y="2063238"/>
            <a:ext cx="5421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b="1" dirty="0" smtClean="0"/>
              <a:t>vs</a:t>
            </a:r>
            <a:endParaRPr lang="ko-KR" altLang="en-US" sz="2800" b="1" dirty="0"/>
          </a:p>
        </p:txBody>
      </p:sp>
      <p:sp>
        <p:nvSpPr>
          <p:cNvPr id="178" name="타원 2">
            <a:extLst>
              <a:ext uri="{FF2B5EF4-FFF2-40B4-BE49-F238E27FC236}">
                <a16:creationId xmlns:a16="http://schemas.microsoft.com/office/drawing/2014/main" id="{850920C2-8114-4B0E-A341-BD3618647172}"/>
              </a:ext>
            </a:extLst>
          </p:cNvPr>
          <p:cNvSpPr/>
          <p:nvPr/>
        </p:nvSpPr>
        <p:spPr>
          <a:xfrm rot="20700000">
            <a:off x="6233390" y="4749861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9" name="타원 2">
            <a:extLst>
              <a:ext uri="{FF2B5EF4-FFF2-40B4-BE49-F238E27FC236}">
                <a16:creationId xmlns:a16="http://schemas.microsoft.com/office/drawing/2014/main" id="{850920C2-8114-4B0E-A341-BD3618647172}"/>
              </a:ext>
            </a:extLst>
          </p:cNvPr>
          <p:cNvSpPr/>
          <p:nvPr/>
        </p:nvSpPr>
        <p:spPr>
          <a:xfrm rot="20700000">
            <a:off x="8044118" y="4749861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205" name="그룹 204"/>
          <p:cNvGrpSpPr/>
          <p:nvPr/>
        </p:nvGrpSpPr>
        <p:grpSpPr>
          <a:xfrm>
            <a:off x="6100477" y="2540436"/>
            <a:ext cx="298512" cy="285912"/>
            <a:chOff x="6102350" y="1524026"/>
            <a:chExt cx="298512" cy="285912"/>
          </a:xfrm>
        </p:grpSpPr>
        <p:sp>
          <p:nvSpPr>
            <p:cNvPr id="199" name="모서리가 둥근 직사각형 198"/>
            <p:cNvSpPr/>
            <p:nvPr/>
          </p:nvSpPr>
          <p:spPr>
            <a:xfrm>
              <a:off x="610235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/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blipFill>
                  <a:blip r:embed="rId8"/>
                  <a:stretch>
                    <a:fillRect l="-35000" t="-4255" b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" name="그룹 203"/>
          <p:cNvGrpSpPr/>
          <p:nvPr/>
        </p:nvGrpSpPr>
        <p:grpSpPr>
          <a:xfrm>
            <a:off x="5798563" y="2481625"/>
            <a:ext cx="278102" cy="369332"/>
            <a:chOff x="5633748" y="1465215"/>
            <a:chExt cx="278102" cy="369332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565785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8DBB2AE-91AA-423E-8C9B-87975C7730F4}"/>
                </a:ext>
              </a:extLst>
            </p:cNvPr>
            <p:cNvSpPr txBox="1"/>
            <p:nvPr/>
          </p:nvSpPr>
          <p:spPr>
            <a:xfrm>
              <a:off x="5633748" y="1465215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00B0F0"/>
                  </a:solidFill>
                  <a:latin typeface="Cambria Math" panose="02040503050406030204" pitchFamily="18" charset="0"/>
                </a:rPr>
                <a:t>I</a:t>
              </a:r>
              <a:endParaRPr lang="ko-KR" altLang="en-US" i="1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6370222" y="2481625"/>
            <a:ext cx="347467" cy="369332"/>
            <a:chOff x="6746745" y="1465215"/>
            <a:chExt cx="347467" cy="369332"/>
          </a:xfrm>
        </p:grpSpPr>
        <p:sp>
          <p:nvSpPr>
            <p:cNvPr id="200" name="모서리가 둥근 직사각형 199"/>
            <p:cNvSpPr/>
            <p:nvPr/>
          </p:nvSpPr>
          <p:spPr>
            <a:xfrm>
              <a:off x="675640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7" name="그룹 206"/>
          <p:cNvGrpSpPr/>
          <p:nvPr/>
        </p:nvGrpSpPr>
        <p:grpSpPr>
          <a:xfrm>
            <a:off x="7893489" y="2481625"/>
            <a:ext cx="347467" cy="369332"/>
            <a:chOff x="6746745" y="1465215"/>
            <a:chExt cx="347467" cy="369332"/>
          </a:xfrm>
        </p:grpSpPr>
        <p:sp>
          <p:nvSpPr>
            <p:cNvPr id="208" name="모서리가 둥근 직사각형 207"/>
            <p:cNvSpPr/>
            <p:nvPr/>
          </p:nvSpPr>
          <p:spPr>
            <a:xfrm>
              <a:off x="675640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E4F844D-36A0-445D-9DDB-D0585E395450}"/>
              </a:ext>
            </a:extLst>
          </p:cNvPr>
          <p:cNvGrpSpPr/>
          <p:nvPr/>
        </p:nvGrpSpPr>
        <p:grpSpPr>
          <a:xfrm>
            <a:off x="6020196" y="2044278"/>
            <a:ext cx="492322" cy="407647"/>
            <a:chOff x="2042182" y="3845512"/>
            <a:chExt cx="1615789" cy="1337885"/>
          </a:xfrm>
        </p:grpSpPr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4A5777BC-5CDD-4C58-BE45-F793F40D3F44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EA2ABF1E-53A4-4271-86F8-7CFD2BF4FA5B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D44F797A-2DA2-45FD-8B70-4B70DF2516A9}"/>
              </a:ext>
            </a:extLst>
          </p:cNvPr>
          <p:cNvGrpSpPr/>
          <p:nvPr/>
        </p:nvGrpSpPr>
        <p:grpSpPr>
          <a:xfrm>
            <a:off x="7793830" y="2044278"/>
            <a:ext cx="492322" cy="407647"/>
            <a:chOff x="2042182" y="3845512"/>
            <a:chExt cx="1615789" cy="1337885"/>
          </a:xfrm>
        </p:grpSpPr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035A3899-BE3D-4CF0-BE15-F22D237E75D5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D8B9AA34-02AB-4DC9-92DE-398E77CDF94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61" name="TextBox 260"/>
          <p:cNvSpPr txBox="1"/>
          <p:nvPr/>
        </p:nvSpPr>
        <p:spPr>
          <a:xfrm>
            <a:off x="6899409" y="3355707"/>
            <a:ext cx="5421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b="1" dirty="0" smtClean="0"/>
              <a:t>vs</a:t>
            </a:r>
            <a:endParaRPr lang="ko-KR" altLang="en-US" sz="2800" b="1" dirty="0"/>
          </a:p>
        </p:txBody>
      </p:sp>
      <p:grpSp>
        <p:nvGrpSpPr>
          <p:cNvPr id="262" name="그룹 261"/>
          <p:cNvGrpSpPr/>
          <p:nvPr/>
        </p:nvGrpSpPr>
        <p:grpSpPr>
          <a:xfrm>
            <a:off x="5968592" y="3832905"/>
            <a:ext cx="298512" cy="285912"/>
            <a:chOff x="6102350" y="1524026"/>
            <a:chExt cx="298512" cy="285912"/>
          </a:xfrm>
        </p:grpSpPr>
        <p:sp>
          <p:nvSpPr>
            <p:cNvPr id="263" name="모서리가 둥근 직사각형 262"/>
            <p:cNvSpPr/>
            <p:nvPr/>
          </p:nvSpPr>
          <p:spPr>
            <a:xfrm>
              <a:off x="610235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/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blipFill>
                  <a:blip r:embed="rId11"/>
                  <a:stretch>
                    <a:fillRect l="-32500" t="-4255" b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8" name="그룹 267"/>
          <p:cNvGrpSpPr/>
          <p:nvPr/>
        </p:nvGrpSpPr>
        <p:grpSpPr>
          <a:xfrm>
            <a:off x="6238337" y="3774094"/>
            <a:ext cx="347467" cy="369332"/>
            <a:chOff x="6746745" y="1465215"/>
            <a:chExt cx="347467" cy="369332"/>
          </a:xfrm>
        </p:grpSpPr>
        <p:sp>
          <p:nvSpPr>
            <p:cNvPr id="269" name="모서리가 둥근 직사각형 268"/>
            <p:cNvSpPr/>
            <p:nvPr/>
          </p:nvSpPr>
          <p:spPr>
            <a:xfrm>
              <a:off x="675640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1" name="그룹 270"/>
          <p:cNvGrpSpPr/>
          <p:nvPr/>
        </p:nvGrpSpPr>
        <p:grpSpPr>
          <a:xfrm>
            <a:off x="7893489" y="3774094"/>
            <a:ext cx="347467" cy="369332"/>
            <a:chOff x="6746745" y="1465215"/>
            <a:chExt cx="347467" cy="369332"/>
          </a:xfrm>
        </p:grpSpPr>
        <p:sp>
          <p:nvSpPr>
            <p:cNvPr id="272" name="모서리가 둥근 직사각형 271"/>
            <p:cNvSpPr/>
            <p:nvPr/>
          </p:nvSpPr>
          <p:spPr>
            <a:xfrm>
              <a:off x="675640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3E4F844D-36A0-445D-9DDB-D0585E395450}"/>
              </a:ext>
            </a:extLst>
          </p:cNvPr>
          <p:cNvGrpSpPr/>
          <p:nvPr/>
        </p:nvGrpSpPr>
        <p:grpSpPr>
          <a:xfrm>
            <a:off x="6020196" y="3336747"/>
            <a:ext cx="492322" cy="407647"/>
            <a:chOff x="2042182" y="3845512"/>
            <a:chExt cx="1615789" cy="1337885"/>
          </a:xfrm>
        </p:grpSpPr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4A5777BC-5CDD-4C58-BE45-F793F40D3F44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EA2ABF1E-53A4-4271-86F8-7CFD2BF4FA5B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D44F797A-2DA2-45FD-8B70-4B70DF2516A9}"/>
              </a:ext>
            </a:extLst>
          </p:cNvPr>
          <p:cNvGrpSpPr/>
          <p:nvPr/>
        </p:nvGrpSpPr>
        <p:grpSpPr>
          <a:xfrm>
            <a:off x="7793830" y="3336747"/>
            <a:ext cx="492322" cy="407647"/>
            <a:chOff x="2042182" y="3845512"/>
            <a:chExt cx="1615789" cy="1337885"/>
          </a:xfrm>
        </p:grpSpPr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035A3899-BE3D-4CF0-BE15-F22D237E75D5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D8B9AA34-02AB-4DC9-92DE-398E77CDF94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80" name="TextBox 279"/>
          <p:cNvSpPr txBox="1"/>
          <p:nvPr/>
        </p:nvSpPr>
        <p:spPr>
          <a:xfrm>
            <a:off x="6899409" y="4727307"/>
            <a:ext cx="5421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b="1" dirty="0" smtClean="0"/>
              <a:t>vs</a:t>
            </a:r>
            <a:endParaRPr lang="ko-KR" altLang="en-US" sz="2800" b="1" dirty="0"/>
          </a:p>
        </p:txBody>
      </p:sp>
      <p:grpSp>
        <p:nvGrpSpPr>
          <p:cNvPr id="281" name="그룹 280"/>
          <p:cNvGrpSpPr/>
          <p:nvPr/>
        </p:nvGrpSpPr>
        <p:grpSpPr>
          <a:xfrm>
            <a:off x="6100477" y="5204505"/>
            <a:ext cx="298512" cy="285912"/>
            <a:chOff x="6102350" y="1524026"/>
            <a:chExt cx="298512" cy="285912"/>
          </a:xfrm>
        </p:grpSpPr>
        <p:sp>
          <p:nvSpPr>
            <p:cNvPr id="282" name="모서리가 둥근 직사각형 281"/>
            <p:cNvSpPr/>
            <p:nvPr/>
          </p:nvSpPr>
          <p:spPr>
            <a:xfrm>
              <a:off x="610235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/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714C5273-77EB-4793-AA95-AC8C74A7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937" y="1524026"/>
                  <a:ext cx="241925" cy="285912"/>
                </a:xfrm>
                <a:prstGeom prst="rect">
                  <a:avLst/>
                </a:prstGeom>
                <a:blipFill>
                  <a:blip r:embed="rId14"/>
                  <a:stretch>
                    <a:fillRect l="-35000" t="-4255" b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그룹 289"/>
          <p:cNvGrpSpPr/>
          <p:nvPr/>
        </p:nvGrpSpPr>
        <p:grpSpPr>
          <a:xfrm>
            <a:off x="7893489" y="5145694"/>
            <a:ext cx="347467" cy="369332"/>
            <a:chOff x="6746745" y="1465215"/>
            <a:chExt cx="347467" cy="369332"/>
          </a:xfrm>
        </p:grpSpPr>
        <p:sp>
          <p:nvSpPr>
            <p:cNvPr id="291" name="모서리가 둥근 직사각형 290"/>
            <p:cNvSpPr/>
            <p:nvPr/>
          </p:nvSpPr>
          <p:spPr>
            <a:xfrm>
              <a:off x="6756400" y="1530350"/>
              <a:ext cx="254000" cy="25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/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D6770E27-E1BF-48E3-AB71-7A4B0B82A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45" y="1465215"/>
                  <a:ext cx="34746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3E4F844D-36A0-445D-9DDB-D0585E395450}"/>
              </a:ext>
            </a:extLst>
          </p:cNvPr>
          <p:cNvGrpSpPr/>
          <p:nvPr/>
        </p:nvGrpSpPr>
        <p:grpSpPr>
          <a:xfrm>
            <a:off x="5809181" y="4708347"/>
            <a:ext cx="492322" cy="407647"/>
            <a:chOff x="2042182" y="3845512"/>
            <a:chExt cx="1615789" cy="1337885"/>
          </a:xfrm>
        </p:grpSpPr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4A5777BC-5CDD-4C58-BE45-F793F40D3F44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A2ABF1E-53A4-4271-86F8-7CFD2BF4FA5B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D44F797A-2DA2-45FD-8B70-4B70DF2516A9}"/>
              </a:ext>
            </a:extLst>
          </p:cNvPr>
          <p:cNvGrpSpPr/>
          <p:nvPr/>
        </p:nvGrpSpPr>
        <p:grpSpPr>
          <a:xfrm>
            <a:off x="7626777" y="4708347"/>
            <a:ext cx="492322" cy="407647"/>
            <a:chOff x="2042182" y="3845512"/>
            <a:chExt cx="1615789" cy="1337885"/>
          </a:xfrm>
        </p:grpSpPr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035A3899-BE3D-4CF0-BE15-F22D237E75D5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D8B9AA34-02AB-4DC9-92DE-398E77CDF94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7861198" y="4439639"/>
            <a:ext cx="45397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/>
              <a:t>154</a:t>
            </a:r>
            <a:endParaRPr lang="ko-KR" altLang="en-US" sz="1200" b="1" dirty="0"/>
          </a:p>
        </p:txBody>
      </p:sp>
      <p:sp>
        <p:nvSpPr>
          <p:cNvPr id="300" name="TextBox 299"/>
          <p:cNvSpPr txBox="1"/>
          <p:nvPr/>
        </p:nvSpPr>
        <p:spPr>
          <a:xfrm>
            <a:off x="6094866" y="443963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/>
              <a:t>67</a:t>
            </a:r>
            <a:endParaRPr lang="ko-KR" altLang="en-US" sz="1200" b="1" dirty="0"/>
          </a:p>
        </p:txBody>
      </p:sp>
      <p:sp>
        <p:nvSpPr>
          <p:cNvPr id="301" name="TextBox 300"/>
          <p:cNvSpPr txBox="1"/>
          <p:nvPr/>
        </p:nvSpPr>
        <p:spPr>
          <a:xfrm>
            <a:off x="7861198" y="3032870"/>
            <a:ext cx="45397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/>
              <a:t>154</a:t>
            </a:r>
            <a:endParaRPr lang="ko-KR" altLang="en-US" sz="1200" b="1" dirty="0"/>
          </a:p>
        </p:txBody>
      </p:sp>
      <p:sp>
        <p:nvSpPr>
          <p:cNvPr id="302" name="TextBox 301"/>
          <p:cNvSpPr txBox="1"/>
          <p:nvPr/>
        </p:nvSpPr>
        <p:spPr>
          <a:xfrm>
            <a:off x="6049982" y="3032870"/>
            <a:ext cx="45397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/>
              <a:t>105</a:t>
            </a:r>
            <a:endParaRPr lang="ko-KR" altLang="en-US" sz="1200" b="1" dirty="0"/>
          </a:p>
        </p:txBody>
      </p:sp>
      <p:sp>
        <p:nvSpPr>
          <p:cNvPr id="303" name="TextBox 302"/>
          <p:cNvSpPr txBox="1"/>
          <p:nvPr/>
        </p:nvSpPr>
        <p:spPr>
          <a:xfrm>
            <a:off x="7861198" y="1749952"/>
            <a:ext cx="45397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/>
              <a:t>154</a:t>
            </a:r>
            <a:endParaRPr lang="ko-KR" altLang="en-US" sz="1200" b="1" dirty="0"/>
          </a:p>
        </p:txBody>
      </p:sp>
      <p:sp>
        <p:nvSpPr>
          <p:cNvPr id="304" name="TextBox 303"/>
          <p:cNvSpPr txBox="1"/>
          <p:nvPr/>
        </p:nvSpPr>
        <p:spPr>
          <a:xfrm>
            <a:off x="6049982" y="1749952"/>
            <a:ext cx="45397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/>
              <a:t>211</a:t>
            </a:r>
            <a:endParaRPr lang="ko-KR" altLang="en-US" sz="1200" b="1" dirty="0"/>
          </a:p>
        </p:txBody>
      </p:sp>
      <p:sp>
        <p:nvSpPr>
          <p:cNvPr id="305" name="오른쪽 화살표 304"/>
          <p:cNvSpPr/>
          <p:nvPr/>
        </p:nvSpPr>
        <p:spPr>
          <a:xfrm>
            <a:off x="5266593" y="3323493"/>
            <a:ext cx="246184" cy="263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10/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5496A-2AF9-4C21-AECE-B872787FD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87" b="37670"/>
          <a:stretch/>
        </p:blipFill>
        <p:spPr>
          <a:xfrm>
            <a:off x="1334564" y="5676900"/>
            <a:ext cx="6712864" cy="76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EBDF1E-533F-45B9-97F3-1C12D751095D}"/>
              </a:ext>
            </a:extLst>
          </p:cNvPr>
          <p:cNvSpPr/>
          <p:nvPr/>
        </p:nvSpPr>
        <p:spPr>
          <a:xfrm>
            <a:off x="4497231" y="2990511"/>
            <a:ext cx="210701" cy="27742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pic>
        <p:nvPicPr>
          <p:cNvPr id="7" name="그래픽 5">
            <a:extLst>
              <a:ext uri="{FF2B5EF4-FFF2-40B4-BE49-F238E27FC236}">
                <a16:creationId xmlns:a16="http://schemas.microsoft.com/office/drawing/2014/main" id="{D2665450-7701-4114-BD67-B70B1A6C7D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1473" y="3427422"/>
            <a:ext cx="7811468" cy="25777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DD5576-BFBC-4C0A-B6DF-A2A92AE07302}"/>
              </a:ext>
            </a:extLst>
          </p:cNvPr>
          <p:cNvSpPr/>
          <p:nvPr/>
        </p:nvSpPr>
        <p:spPr>
          <a:xfrm>
            <a:off x="684988" y="2874327"/>
            <a:ext cx="473252" cy="2950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CB5357-7BBA-4DB1-8083-B522961EF59D}"/>
              </a:ext>
            </a:extLst>
          </p:cNvPr>
          <p:cNvGrpSpPr/>
          <p:nvPr/>
        </p:nvGrpSpPr>
        <p:grpSpPr>
          <a:xfrm>
            <a:off x="1249984" y="5761967"/>
            <a:ext cx="195565" cy="250224"/>
            <a:chOff x="2463219" y="6144292"/>
            <a:chExt cx="66913" cy="85615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273A930-EA2C-487D-B672-05B7BC561A91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7AD781-13C1-4F96-9205-33752D18E769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8.2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6DD8A5-2A4D-4862-B7EA-2B1E3A8B7F66}"/>
              </a:ext>
            </a:extLst>
          </p:cNvPr>
          <p:cNvSpPr txBox="1"/>
          <p:nvPr/>
        </p:nvSpPr>
        <p:spPr>
          <a:xfrm>
            <a:off x="3757037" y="6014457"/>
            <a:ext cx="17312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600" b="0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ko-KR" sz="1400" b="1" dirty="0"/>
              <a:t>Chromosome 8 (Mb)</a:t>
            </a:r>
            <a:endParaRPr lang="ko-KR" altLang="en-US" sz="1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087A9C-EC6B-4E77-83D8-012306CB9017}"/>
              </a:ext>
            </a:extLst>
          </p:cNvPr>
          <p:cNvCxnSpPr>
            <a:cxnSpLocks/>
          </p:cNvCxnSpPr>
          <p:nvPr/>
        </p:nvCxnSpPr>
        <p:spPr>
          <a:xfrm>
            <a:off x="1219151" y="2980381"/>
            <a:ext cx="6965281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724076-777E-478B-808C-A9ECE8F99115}"/>
              </a:ext>
            </a:extLst>
          </p:cNvPr>
          <p:cNvCxnSpPr>
            <a:cxnSpLocks/>
          </p:cNvCxnSpPr>
          <p:nvPr/>
        </p:nvCxnSpPr>
        <p:spPr>
          <a:xfrm>
            <a:off x="1219151" y="5761945"/>
            <a:ext cx="6965281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F6BC5-7FFC-4050-9B73-5D3A6F3D694E}"/>
              </a:ext>
            </a:extLst>
          </p:cNvPr>
          <p:cNvGrpSpPr/>
          <p:nvPr/>
        </p:nvGrpSpPr>
        <p:grpSpPr>
          <a:xfrm>
            <a:off x="7959014" y="5761967"/>
            <a:ext cx="195565" cy="250224"/>
            <a:chOff x="2463219" y="6144292"/>
            <a:chExt cx="66913" cy="85615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090974A-3064-48FC-BFA7-6103C45BB440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91A1E4-8DEF-42CD-BE6F-D820BBF5BBC9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8.8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A4EACD-73E5-4C5E-ACA3-39C0E16214E9}"/>
              </a:ext>
            </a:extLst>
          </p:cNvPr>
          <p:cNvGrpSpPr/>
          <p:nvPr/>
        </p:nvGrpSpPr>
        <p:grpSpPr>
          <a:xfrm>
            <a:off x="2368155" y="5761967"/>
            <a:ext cx="195565" cy="250224"/>
            <a:chOff x="2463219" y="6144292"/>
            <a:chExt cx="66913" cy="85615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29BDE81-21D0-4F48-B091-05C4711B2263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7BD498-29E5-4543-8EA0-C6DD9500BC4C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8.3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16D009-4E30-4E24-B2C9-172CA6C42D39}"/>
              </a:ext>
            </a:extLst>
          </p:cNvPr>
          <p:cNvGrpSpPr/>
          <p:nvPr/>
        </p:nvGrpSpPr>
        <p:grpSpPr>
          <a:xfrm>
            <a:off x="3486326" y="5761967"/>
            <a:ext cx="195565" cy="250224"/>
            <a:chOff x="2463219" y="6144292"/>
            <a:chExt cx="66913" cy="8561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67C4D30-A3BD-46A9-ACE4-94C19FA010E7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936F68-1AD6-4B4D-B114-8711916397F9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8.4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17DE38-9573-403C-A345-3A341742A7A4}"/>
              </a:ext>
            </a:extLst>
          </p:cNvPr>
          <p:cNvGrpSpPr/>
          <p:nvPr/>
        </p:nvGrpSpPr>
        <p:grpSpPr>
          <a:xfrm>
            <a:off x="4604498" y="5761967"/>
            <a:ext cx="195565" cy="250224"/>
            <a:chOff x="2463219" y="6144292"/>
            <a:chExt cx="66913" cy="8561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8430FF6-A0D2-4EF7-A6C7-449BFE94173D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5D2A89-FF43-4D83-9290-9893EA140B0B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8.5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F76A79-50B3-4DEF-9480-6B066E316D56}"/>
              </a:ext>
            </a:extLst>
          </p:cNvPr>
          <p:cNvGrpSpPr/>
          <p:nvPr/>
        </p:nvGrpSpPr>
        <p:grpSpPr>
          <a:xfrm>
            <a:off x="923359" y="4808084"/>
            <a:ext cx="295827" cy="184666"/>
            <a:chOff x="2195631" y="5783467"/>
            <a:chExt cx="101218" cy="631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E7D940-8A2D-4ED5-9068-3ECCF5463A49}"/>
                </a:ext>
              </a:extLst>
            </p:cNvPr>
            <p:cNvSpPr txBox="1"/>
            <p:nvPr/>
          </p:nvSpPr>
          <p:spPr>
            <a:xfrm>
              <a:off x="2195631" y="5783467"/>
              <a:ext cx="58138" cy="6318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200" b="1" dirty="0"/>
                <a:t>10</a:t>
              </a:r>
              <a:endParaRPr lang="ko-KR" altLang="en-US" sz="1200" b="1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A4EE154-9E19-47F6-956B-0C4AD294EFEC}"/>
                </a:ext>
              </a:extLst>
            </p:cNvPr>
            <p:cNvCxnSpPr/>
            <p:nvPr/>
          </p:nvCxnSpPr>
          <p:spPr>
            <a:xfrm flipH="1">
              <a:off x="2275804" y="5813252"/>
              <a:ext cx="2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04D689-13BB-4FA8-91B1-95480FD9F51E}"/>
              </a:ext>
            </a:extLst>
          </p:cNvPr>
          <p:cNvGrpSpPr/>
          <p:nvPr/>
        </p:nvGrpSpPr>
        <p:grpSpPr>
          <a:xfrm>
            <a:off x="923359" y="4088441"/>
            <a:ext cx="295827" cy="184666"/>
            <a:chOff x="2195631" y="5783467"/>
            <a:chExt cx="101218" cy="63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3A085C-19E1-4956-8A39-B432AA7C169E}"/>
                </a:ext>
              </a:extLst>
            </p:cNvPr>
            <p:cNvSpPr txBox="1"/>
            <p:nvPr/>
          </p:nvSpPr>
          <p:spPr>
            <a:xfrm>
              <a:off x="2195631" y="5783467"/>
              <a:ext cx="58138" cy="6318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200" b="1" dirty="0"/>
                <a:t>20</a:t>
              </a:r>
              <a:endParaRPr lang="ko-KR" altLang="en-US" sz="1200" b="1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7E6FB31-417D-4D6D-A020-2F5672B2D12C}"/>
                </a:ext>
              </a:extLst>
            </p:cNvPr>
            <p:cNvCxnSpPr/>
            <p:nvPr/>
          </p:nvCxnSpPr>
          <p:spPr>
            <a:xfrm flipH="1">
              <a:off x="2275804" y="5813252"/>
              <a:ext cx="2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3061BE-CBC2-4DEF-9113-88D34D8BAF17}"/>
              </a:ext>
            </a:extLst>
          </p:cNvPr>
          <p:cNvGrpSpPr/>
          <p:nvPr/>
        </p:nvGrpSpPr>
        <p:grpSpPr>
          <a:xfrm>
            <a:off x="923359" y="3368797"/>
            <a:ext cx="295827" cy="184666"/>
            <a:chOff x="2195631" y="5783467"/>
            <a:chExt cx="101218" cy="631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FA5130-3EB6-40C7-A3C6-A475F6F8FF05}"/>
                </a:ext>
              </a:extLst>
            </p:cNvPr>
            <p:cNvSpPr txBox="1"/>
            <p:nvPr/>
          </p:nvSpPr>
          <p:spPr>
            <a:xfrm>
              <a:off x="2195631" y="5783467"/>
              <a:ext cx="58138" cy="6318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200" b="1" dirty="0"/>
                <a:t>30</a:t>
              </a:r>
              <a:endParaRPr lang="ko-KR" altLang="en-US" sz="1200" b="1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518B478-2EE7-4731-8A9F-37F9ED777E53}"/>
                </a:ext>
              </a:extLst>
            </p:cNvPr>
            <p:cNvCxnSpPr/>
            <p:nvPr/>
          </p:nvCxnSpPr>
          <p:spPr>
            <a:xfrm flipH="1">
              <a:off x="2275804" y="5813252"/>
              <a:ext cx="2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E18EA5-A7D3-41B7-8A7C-7B4D27DF5647}"/>
              </a:ext>
            </a:extLst>
          </p:cNvPr>
          <p:cNvGrpSpPr/>
          <p:nvPr/>
        </p:nvGrpSpPr>
        <p:grpSpPr>
          <a:xfrm>
            <a:off x="5722669" y="5761967"/>
            <a:ext cx="195565" cy="250224"/>
            <a:chOff x="2463219" y="6144292"/>
            <a:chExt cx="66913" cy="8561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1A9F0D6-7350-4116-A04C-ABCA3D3D7DA9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F358BF-7642-42FB-B97C-7B9559C1B7EC}"/>
                </a:ext>
              </a:extLst>
            </p:cNvPr>
            <p:cNvSpPr txBox="1"/>
            <p:nvPr/>
          </p:nvSpPr>
          <p:spPr>
            <a:xfrm>
              <a:off x="2463219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8.6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146D125-ABBE-48F8-AC01-426A1534D0F5}"/>
              </a:ext>
            </a:extLst>
          </p:cNvPr>
          <p:cNvGrpSpPr/>
          <p:nvPr/>
        </p:nvGrpSpPr>
        <p:grpSpPr>
          <a:xfrm>
            <a:off x="6840840" y="5761967"/>
            <a:ext cx="195565" cy="250224"/>
            <a:chOff x="2463218" y="6144292"/>
            <a:chExt cx="66913" cy="8561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435830-3E0B-409A-8FBB-40EA0797650E}"/>
                </a:ext>
              </a:extLst>
            </p:cNvPr>
            <p:cNvCxnSpPr/>
            <p:nvPr/>
          </p:nvCxnSpPr>
          <p:spPr>
            <a:xfrm>
              <a:off x="2493470" y="6144292"/>
              <a:ext cx="0" cy="1810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01296B-8FE0-42A9-AC1E-D56FDB822E9B}"/>
                </a:ext>
              </a:extLst>
            </p:cNvPr>
            <p:cNvSpPr txBox="1"/>
            <p:nvPr/>
          </p:nvSpPr>
          <p:spPr>
            <a:xfrm>
              <a:off x="2463218" y="6171988"/>
              <a:ext cx="66913" cy="579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r">
                <a:defRPr sz="800" b="0">
                  <a:latin typeface="+mj-lt"/>
                  <a:cs typeface="Times New Roman" panose="02020603050405020304" pitchFamily="18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ko-KR" sz="1100" b="1" dirty="0">
                  <a:latin typeface="+mn-lt"/>
                  <a:cs typeface="+mn-cs"/>
                </a:rPr>
                <a:t>8.7</a:t>
              </a:r>
              <a:endParaRPr lang="ko-KR" altLang="en-US" sz="1100" b="1" dirty="0">
                <a:latin typeface="+mn-lt"/>
                <a:cs typeface="+mn-cs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D71C6F-37C8-4AD0-8336-85DC2602E5BF}"/>
              </a:ext>
            </a:extLst>
          </p:cNvPr>
          <p:cNvCxnSpPr>
            <a:cxnSpLocks/>
          </p:cNvCxnSpPr>
          <p:nvPr/>
        </p:nvCxnSpPr>
        <p:spPr>
          <a:xfrm>
            <a:off x="1219151" y="5038419"/>
            <a:ext cx="6965281" cy="0"/>
          </a:xfrm>
          <a:prstGeom prst="line">
            <a:avLst/>
          </a:prstGeom>
          <a:ln w="952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BA8AEF-6ECD-4913-9C33-69A44ADFE9EC}"/>
              </a:ext>
            </a:extLst>
          </p:cNvPr>
          <p:cNvCxnSpPr>
            <a:cxnSpLocks/>
          </p:cNvCxnSpPr>
          <p:nvPr/>
        </p:nvCxnSpPr>
        <p:spPr>
          <a:xfrm>
            <a:off x="8184430" y="2980381"/>
            <a:ext cx="0" cy="2788215"/>
          </a:xfrm>
          <a:prstGeom prst="lin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CB54AE2-776D-4CA6-BD3E-6FCD62770A26}"/>
              </a:ext>
            </a:extLst>
          </p:cNvPr>
          <p:cNvCxnSpPr>
            <a:cxnSpLocks/>
          </p:cNvCxnSpPr>
          <p:nvPr/>
        </p:nvCxnSpPr>
        <p:spPr>
          <a:xfrm>
            <a:off x="1219151" y="2980381"/>
            <a:ext cx="0" cy="2788215"/>
          </a:xfrm>
          <a:prstGeom prst="lin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1F41B9-F34B-4BF0-82BE-D85589DD395B}"/>
              </a:ext>
            </a:extLst>
          </p:cNvPr>
          <p:cNvGrpSpPr/>
          <p:nvPr/>
        </p:nvGrpSpPr>
        <p:grpSpPr>
          <a:xfrm>
            <a:off x="1008192" y="5566632"/>
            <a:ext cx="210864" cy="184666"/>
            <a:chOff x="2224700" y="5796777"/>
            <a:chExt cx="72149" cy="631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6BEA91-4FA1-497F-AEE5-F25DCB499478}"/>
                </a:ext>
              </a:extLst>
            </p:cNvPr>
            <p:cNvSpPr txBox="1"/>
            <p:nvPr/>
          </p:nvSpPr>
          <p:spPr>
            <a:xfrm>
              <a:off x="2224700" y="5796777"/>
              <a:ext cx="29070" cy="6318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794015A-0F13-4C13-B985-FF5DFFCE5E21}"/>
                </a:ext>
              </a:extLst>
            </p:cNvPr>
            <p:cNvCxnSpPr/>
            <p:nvPr/>
          </p:nvCxnSpPr>
          <p:spPr>
            <a:xfrm flipH="1">
              <a:off x="2275804" y="5826561"/>
              <a:ext cx="2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0EEDAB-8FAE-4933-817F-99DC946021AE}"/>
              </a:ext>
            </a:extLst>
          </p:cNvPr>
          <p:cNvSpPr txBox="1"/>
          <p:nvPr/>
        </p:nvSpPr>
        <p:spPr>
          <a:xfrm rot="16200000">
            <a:off x="-231415" y="4232663"/>
            <a:ext cx="1550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altLang="ko-KR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(P value)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E7EE5C-EB0E-4CA5-8211-60D469D136E7}"/>
              </a:ext>
            </a:extLst>
          </p:cNvPr>
          <p:cNvGrpSpPr/>
          <p:nvPr/>
        </p:nvGrpSpPr>
        <p:grpSpPr>
          <a:xfrm>
            <a:off x="635902" y="2344913"/>
            <a:ext cx="7849533" cy="539396"/>
            <a:chOff x="1211375" y="1193800"/>
            <a:chExt cx="9497935" cy="652669"/>
          </a:xfrm>
        </p:grpSpPr>
        <p:sp>
          <p:nvSpPr>
            <p:cNvPr id="29" name="사각형: 둥근 모서리 57">
              <a:extLst>
                <a:ext uri="{FF2B5EF4-FFF2-40B4-BE49-F238E27FC236}">
                  <a16:creationId xmlns:a16="http://schemas.microsoft.com/office/drawing/2014/main" id="{368E9E7C-6F3C-4B9E-8F34-A972050C3EA4}"/>
                </a:ext>
              </a:extLst>
            </p:cNvPr>
            <p:cNvSpPr/>
            <p:nvPr/>
          </p:nvSpPr>
          <p:spPr>
            <a:xfrm>
              <a:off x="1211375" y="1571648"/>
              <a:ext cx="3884535" cy="18341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사각형: 둥근 모서리 62">
              <a:extLst>
                <a:ext uri="{FF2B5EF4-FFF2-40B4-BE49-F238E27FC236}">
                  <a16:creationId xmlns:a16="http://schemas.microsoft.com/office/drawing/2014/main" id="{717A4F91-F411-451B-AD45-50CCFCD7A925}"/>
                </a:ext>
              </a:extLst>
            </p:cNvPr>
            <p:cNvSpPr/>
            <p:nvPr/>
          </p:nvSpPr>
          <p:spPr>
            <a:xfrm>
              <a:off x="6824775" y="1571648"/>
              <a:ext cx="3884535" cy="18341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55E551-FED2-4E1F-B1F9-0783011D1924}"/>
                </a:ext>
              </a:extLst>
            </p:cNvPr>
            <p:cNvSpPr txBox="1"/>
            <p:nvPr/>
          </p:nvSpPr>
          <p:spPr>
            <a:xfrm>
              <a:off x="1929125" y="1193800"/>
              <a:ext cx="2345405" cy="40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sequenced region</a:t>
              </a:r>
              <a:endParaRPr lang="ko-KR" altLang="en-US" sz="16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FBB401-0C72-4C90-91FB-09EDD7E0552D}"/>
                </a:ext>
              </a:extLst>
            </p:cNvPr>
            <p:cNvSpPr txBox="1"/>
            <p:nvPr/>
          </p:nvSpPr>
          <p:spPr>
            <a:xfrm>
              <a:off x="7637458" y="1193800"/>
              <a:ext cx="2345405" cy="40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sequenced region</a:t>
              </a:r>
              <a:endParaRPr lang="ko-KR" altLang="en-US" sz="16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33D981-BAD0-4DA7-8F45-3B1BFDF0F70A}"/>
                </a:ext>
              </a:extLst>
            </p:cNvPr>
            <p:cNvSpPr txBox="1"/>
            <p:nvPr/>
          </p:nvSpPr>
          <p:spPr>
            <a:xfrm>
              <a:off x="5070510" y="1511300"/>
              <a:ext cx="174799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NNNNN…NNNNN</a:t>
              </a:r>
              <a:endParaRPr lang="ko-KR" altLang="en-US" sz="12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673221" y="563098"/>
            <a:ext cx="78774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Large </a:t>
            </a:r>
            <a:r>
              <a:rPr lang="en-US" altLang="ko-KR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unsequenced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region found around I locus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2A71182-B234-4439-B459-56B173D1A732}"/>
              </a:ext>
            </a:extLst>
          </p:cNvPr>
          <p:cNvCxnSpPr/>
          <p:nvPr/>
        </p:nvCxnSpPr>
        <p:spPr>
          <a:xfrm>
            <a:off x="1219056" y="5652882"/>
            <a:ext cx="6978794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CA39341-D697-4FB9-9133-B4121C328C95}"/>
              </a:ext>
            </a:extLst>
          </p:cNvPr>
          <p:cNvCxnSpPr/>
          <p:nvPr/>
        </p:nvCxnSpPr>
        <p:spPr>
          <a:xfrm flipH="1" flipV="1">
            <a:off x="4894581" y="5776608"/>
            <a:ext cx="855588" cy="2900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7B09181-4F05-42CB-A8A0-1E48E6C97E26}"/>
              </a:ext>
            </a:extLst>
          </p:cNvPr>
          <p:cNvSpPr txBox="1"/>
          <p:nvPr/>
        </p:nvSpPr>
        <p:spPr>
          <a:xfrm>
            <a:off x="5684296" y="594767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Chalcone synthase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75232" y="3056476"/>
            <a:ext cx="1135379" cy="10424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974237" y="3068516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S</a:t>
            </a:r>
            <a:r>
              <a:rPr lang="en-US" altLang="ko-KR" sz="1050" b="1" dirty="0" err="1" smtClean="0"/>
              <a:t>npEFF</a:t>
            </a:r>
            <a:r>
              <a:rPr lang="en-US" altLang="ko-KR" sz="1050" b="1" dirty="0" smtClean="0"/>
              <a:t> Impact</a:t>
            </a:r>
            <a:r>
              <a:rPr lang="en-US" altLang="ko-KR" sz="1050" b="1" baseline="30000" dirty="0" smtClean="0"/>
              <a:t>*</a:t>
            </a:r>
            <a:endParaRPr lang="ko-KR" altLang="en-US" sz="1050" b="1" baseline="30000" dirty="0"/>
          </a:p>
        </p:txBody>
      </p:sp>
      <p:grpSp>
        <p:nvGrpSpPr>
          <p:cNvPr id="59" name="그룹 58"/>
          <p:cNvGrpSpPr/>
          <p:nvPr/>
        </p:nvGrpSpPr>
        <p:grpSpPr>
          <a:xfrm>
            <a:off x="7115181" y="3295519"/>
            <a:ext cx="596905" cy="246221"/>
            <a:chOff x="6975089" y="2847111"/>
            <a:chExt cx="596905" cy="246221"/>
          </a:xfrm>
        </p:grpSpPr>
        <p:sp>
          <p:nvSpPr>
            <p:cNvPr id="73" name="타원 72"/>
            <p:cNvSpPr/>
            <p:nvPr/>
          </p:nvSpPr>
          <p:spPr>
            <a:xfrm>
              <a:off x="6975089" y="2910200"/>
              <a:ext cx="120045" cy="120045"/>
            </a:xfrm>
            <a:prstGeom prst="ellipse">
              <a:avLst/>
            </a:prstGeom>
            <a:solidFill>
              <a:srgbClr val="FE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93978" y="2847111"/>
              <a:ext cx="478016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b="1" dirty="0" smtClean="0"/>
                <a:t>High</a:t>
              </a:r>
              <a:endParaRPr lang="ko-KR" altLang="en-US" sz="1000" b="1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115181" y="3475700"/>
            <a:ext cx="896666" cy="246221"/>
            <a:chOff x="6975089" y="2847111"/>
            <a:chExt cx="896666" cy="246221"/>
          </a:xfrm>
        </p:grpSpPr>
        <p:sp>
          <p:nvSpPr>
            <p:cNvPr id="75" name="타원 74"/>
            <p:cNvSpPr/>
            <p:nvPr/>
          </p:nvSpPr>
          <p:spPr>
            <a:xfrm>
              <a:off x="6975089" y="2910200"/>
              <a:ext cx="120045" cy="120045"/>
            </a:xfrm>
            <a:prstGeom prst="ellipse">
              <a:avLst/>
            </a:prstGeom>
            <a:solidFill>
              <a:srgbClr val="FFA4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93978" y="2847111"/>
              <a:ext cx="77777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b="1" dirty="0" smtClean="0"/>
                <a:t>Moderate</a:t>
              </a:r>
              <a:endParaRPr lang="ko-KR" altLang="en-US" sz="1000" b="1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115181" y="3655881"/>
            <a:ext cx="552021" cy="246221"/>
            <a:chOff x="6975089" y="2847111"/>
            <a:chExt cx="552021" cy="246221"/>
          </a:xfrm>
        </p:grpSpPr>
        <p:sp>
          <p:nvSpPr>
            <p:cNvPr id="78" name="타원 77"/>
            <p:cNvSpPr/>
            <p:nvPr/>
          </p:nvSpPr>
          <p:spPr>
            <a:xfrm>
              <a:off x="6975089" y="2910200"/>
              <a:ext cx="120045" cy="120045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093978" y="2847111"/>
              <a:ext cx="43313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b="1" dirty="0" smtClean="0"/>
                <a:t>Low</a:t>
              </a:r>
              <a:endParaRPr lang="ko-KR" altLang="en-US" sz="1000" b="1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115181" y="3836062"/>
            <a:ext cx="826134" cy="246221"/>
            <a:chOff x="6975089" y="2847111"/>
            <a:chExt cx="826134" cy="246221"/>
          </a:xfrm>
        </p:grpSpPr>
        <p:sp>
          <p:nvSpPr>
            <p:cNvPr id="81" name="타원 80"/>
            <p:cNvSpPr/>
            <p:nvPr/>
          </p:nvSpPr>
          <p:spPr>
            <a:xfrm>
              <a:off x="6975089" y="2910200"/>
              <a:ext cx="120045" cy="120045"/>
            </a:xfrm>
            <a:prstGeom prst="ellips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93978" y="2847111"/>
              <a:ext cx="70724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b="1" dirty="0" smtClean="0"/>
                <a:t>Modifier</a:t>
              </a:r>
              <a:endParaRPr lang="ko-KR" altLang="en-US" sz="1000" b="1" dirty="0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52541" y="6530652"/>
            <a:ext cx="40775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baseline="30000" dirty="0" smtClean="0"/>
              <a:t>*</a:t>
            </a:r>
            <a:r>
              <a:rPr lang="en-US" altLang="ko-KR" sz="1000" b="1" dirty="0" smtClean="0"/>
              <a:t>Putative </a:t>
            </a:r>
            <a:r>
              <a:rPr lang="en-US" altLang="ko-KR" sz="1000" b="1" dirty="0"/>
              <a:t>functional impact of variant that is defined by </a:t>
            </a:r>
            <a:r>
              <a:rPr lang="en-US" altLang="ko-KR" sz="1000" b="1" dirty="0" err="1"/>
              <a:t>SnpEff</a:t>
            </a:r>
            <a:endParaRPr lang="ko-KR" altLang="en-US" sz="1000" b="1" dirty="0"/>
          </a:p>
        </p:txBody>
      </p:sp>
      <p:pic>
        <p:nvPicPr>
          <p:cNvPr id="216" name="그림 215">
            <a:extLst>
              <a:ext uri="{FF2B5EF4-FFF2-40B4-BE49-F238E27FC236}">
                <a16:creationId xmlns:a16="http://schemas.microsoft.com/office/drawing/2014/main" id="{20D99896-9A7C-4D17-A453-F14F7C50C6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/>
          <a:stretch/>
        </p:blipFill>
        <p:spPr>
          <a:xfrm>
            <a:off x="430823" y="1414126"/>
            <a:ext cx="8153277" cy="374022"/>
          </a:xfrm>
          <a:prstGeom prst="rect">
            <a:avLst/>
          </a:prstGeom>
        </p:spPr>
      </p:pic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8D972865-83D1-4B79-A30D-D03C812940B3}"/>
              </a:ext>
            </a:extLst>
          </p:cNvPr>
          <p:cNvCxnSpPr>
            <a:cxnSpLocks/>
          </p:cNvCxnSpPr>
          <p:nvPr/>
        </p:nvCxnSpPr>
        <p:spPr>
          <a:xfrm>
            <a:off x="451444" y="1652643"/>
            <a:ext cx="80761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8E969B1A-9D83-460B-BB68-8115C4307CBA}"/>
              </a:ext>
            </a:extLst>
          </p:cNvPr>
          <p:cNvCxnSpPr>
            <a:cxnSpLocks/>
          </p:cNvCxnSpPr>
          <p:nvPr/>
        </p:nvCxnSpPr>
        <p:spPr>
          <a:xfrm>
            <a:off x="436927" y="1426335"/>
            <a:ext cx="0" cy="301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05B05AB8-2B6A-4E38-A3D5-1860116B01DA}"/>
              </a:ext>
            </a:extLst>
          </p:cNvPr>
          <p:cNvCxnSpPr>
            <a:cxnSpLocks/>
          </p:cNvCxnSpPr>
          <p:nvPr/>
        </p:nvCxnSpPr>
        <p:spPr>
          <a:xfrm>
            <a:off x="8519424" y="1426335"/>
            <a:ext cx="0" cy="301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EFED146-F28C-4DA1-935C-6FE71CCBA075}"/>
              </a:ext>
            </a:extLst>
          </p:cNvPr>
          <p:cNvCxnSpPr>
            <a:cxnSpLocks/>
          </p:cNvCxnSpPr>
          <p:nvPr/>
        </p:nvCxnSpPr>
        <p:spPr>
          <a:xfrm>
            <a:off x="443031" y="1727635"/>
            <a:ext cx="8075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D8113F0-E6A5-47BC-A86A-E31786CF64D4}"/>
              </a:ext>
            </a:extLst>
          </p:cNvPr>
          <p:cNvSpPr txBox="1"/>
          <p:nvPr/>
        </p:nvSpPr>
        <p:spPr>
          <a:xfrm>
            <a:off x="8600009" y="1509778"/>
            <a:ext cx="135917" cy="1287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700" b="1" dirty="0"/>
              <a:t>20</a:t>
            </a:r>
            <a:endParaRPr lang="ko-KR" altLang="en-US" sz="700" b="1" dirty="0"/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929D54CE-AEE7-457A-B7A3-834558D4074D}"/>
              </a:ext>
            </a:extLst>
          </p:cNvPr>
          <p:cNvCxnSpPr/>
          <p:nvPr/>
        </p:nvCxnSpPr>
        <p:spPr>
          <a:xfrm flipH="1">
            <a:off x="8526298" y="1572014"/>
            <a:ext cx="2788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AA91FBDD-18A4-46E1-9A41-E444908B5416}"/>
              </a:ext>
            </a:extLst>
          </p:cNvPr>
          <p:cNvSpPr txBox="1"/>
          <p:nvPr/>
        </p:nvSpPr>
        <p:spPr>
          <a:xfrm>
            <a:off x="8600009" y="1666369"/>
            <a:ext cx="67959" cy="1287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8BFD6BA-1FB0-4021-8296-59CFE0BA7B34}"/>
              </a:ext>
            </a:extLst>
          </p:cNvPr>
          <p:cNvCxnSpPr/>
          <p:nvPr/>
        </p:nvCxnSpPr>
        <p:spPr>
          <a:xfrm flipH="1">
            <a:off x="8526298" y="1727635"/>
            <a:ext cx="2788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672BDB7A-A357-45CF-B1FE-0AAACCFC19B4}"/>
              </a:ext>
            </a:extLst>
          </p:cNvPr>
          <p:cNvSpPr txBox="1"/>
          <p:nvPr/>
        </p:nvSpPr>
        <p:spPr>
          <a:xfrm>
            <a:off x="638952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E714B50A-0CD5-42EF-88B4-E12617ED6EB5}"/>
              </a:ext>
            </a:extLst>
          </p:cNvPr>
          <p:cNvCxnSpPr/>
          <p:nvPr/>
        </p:nvCxnSpPr>
        <p:spPr>
          <a:xfrm>
            <a:off x="935417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9D387F4B-AC55-4070-AFF8-F3CC2C82F4BE}"/>
              </a:ext>
            </a:extLst>
          </p:cNvPr>
          <p:cNvSpPr txBox="1"/>
          <p:nvPr/>
        </p:nvSpPr>
        <p:spPr>
          <a:xfrm>
            <a:off x="1103007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BA69DD8E-3E8C-445C-8CC0-1704DAAED0E3}"/>
              </a:ext>
            </a:extLst>
          </p:cNvPr>
          <p:cNvCxnSpPr/>
          <p:nvPr/>
        </p:nvCxnSpPr>
        <p:spPr>
          <a:xfrm>
            <a:off x="1349465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8BAFA98-BB79-42F1-B766-AA1D27A29ABE}"/>
              </a:ext>
            </a:extLst>
          </p:cNvPr>
          <p:cNvSpPr txBox="1"/>
          <p:nvPr/>
        </p:nvSpPr>
        <p:spPr>
          <a:xfrm>
            <a:off x="1513125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987CFF17-1087-40B9-A127-B242F901ED20}"/>
              </a:ext>
            </a:extLst>
          </p:cNvPr>
          <p:cNvCxnSpPr/>
          <p:nvPr/>
        </p:nvCxnSpPr>
        <p:spPr>
          <a:xfrm>
            <a:off x="1735771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41CC90CD-FA3D-40BD-8BC4-F88B7FF8E3A6}"/>
              </a:ext>
            </a:extLst>
          </p:cNvPr>
          <p:cNvSpPr txBox="1"/>
          <p:nvPr/>
        </p:nvSpPr>
        <p:spPr>
          <a:xfrm>
            <a:off x="1942172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29504126-ADF7-449D-89AF-930A9619A40B}"/>
              </a:ext>
            </a:extLst>
          </p:cNvPr>
          <p:cNvCxnSpPr/>
          <p:nvPr/>
        </p:nvCxnSpPr>
        <p:spPr>
          <a:xfrm>
            <a:off x="2176724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CF11E51F-B6F5-4564-B7FE-BD5C11B4D8B9}"/>
              </a:ext>
            </a:extLst>
          </p:cNvPr>
          <p:cNvSpPr txBox="1"/>
          <p:nvPr/>
        </p:nvSpPr>
        <p:spPr>
          <a:xfrm>
            <a:off x="2339672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7B1A39A8-97FA-4FED-B9E7-3039ED4AB89B}"/>
              </a:ext>
            </a:extLst>
          </p:cNvPr>
          <p:cNvCxnSpPr/>
          <p:nvPr/>
        </p:nvCxnSpPr>
        <p:spPr>
          <a:xfrm>
            <a:off x="2538506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176F7375-777A-4351-BCFE-DD1DB4CB707D}"/>
              </a:ext>
            </a:extLst>
          </p:cNvPr>
          <p:cNvSpPr txBox="1"/>
          <p:nvPr/>
        </p:nvSpPr>
        <p:spPr>
          <a:xfrm>
            <a:off x="2705624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FED8AF8D-0810-4232-BDAE-54EF6368AABE}"/>
              </a:ext>
            </a:extLst>
          </p:cNvPr>
          <p:cNvCxnSpPr/>
          <p:nvPr/>
        </p:nvCxnSpPr>
        <p:spPr>
          <a:xfrm>
            <a:off x="2971133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41F2C42C-7DEC-4D98-8114-359AD496AE43}"/>
              </a:ext>
            </a:extLst>
          </p:cNvPr>
          <p:cNvSpPr txBox="1"/>
          <p:nvPr/>
        </p:nvSpPr>
        <p:spPr>
          <a:xfrm>
            <a:off x="3122052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F3EC5DAD-62B2-4C54-8D02-7366D721204F}"/>
              </a:ext>
            </a:extLst>
          </p:cNvPr>
          <p:cNvCxnSpPr/>
          <p:nvPr/>
        </p:nvCxnSpPr>
        <p:spPr>
          <a:xfrm>
            <a:off x="3349461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C58024DD-8736-4442-9828-EC86F15F10EE}"/>
              </a:ext>
            </a:extLst>
          </p:cNvPr>
          <p:cNvSpPr txBox="1"/>
          <p:nvPr/>
        </p:nvSpPr>
        <p:spPr>
          <a:xfrm>
            <a:off x="3506932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6B3C2FA0-A3C2-4691-A47F-9041BC2D838C}"/>
              </a:ext>
            </a:extLst>
          </p:cNvPr>
          <p:cNvCxnSpPr/>
          <p:nvPr/>
        </p:nvCxnSpPr>
        <p:spPr>
          <a:xfrm>
            <a:off x="3755772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05956984-68E0-4C14-89A1-51F99A14549F}"/>
              </a:ext>
            </a:extLst>
          </p:cNvPr>
          <p:cNvSpPr txBox="1"/>
          <p:nvPr/>
        </p:nvSpPr>
        <p:spPr>
          <a:xfrm>
            <a:off x="3919154" y="1800921"/>
            <a:ext cx="78579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ED43A49C-8D09-4EA5-B15E-A08641200274}"/>
              </a:ext>
            </a:extLst>
          </p:cNvPr>
          <p:cNvCxnSpPr/>
          <p:nvPr/>
        </p:nvCxnSpPr>
        <p:spPr>
          <a:xfrm>
            <a:off x="4177519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D26884C-E21E-488C-9E20-D3F00CD8E7F3}"/>
              </a:ext>
            </a:extLst>
          </p:cNvPr>
          <p:cNvSpPr txBox="1"/>
          <p:nvPr/>
        </p:nvSpPr>
        <p:spPr>
          <a:xfrm>
            <a:off x="4321533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10</a:t>
            </a:r>
            <a:endParaRPr lang="ko-KR" altLang="en-US" sz="800" dirty="0"/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DC3F016B-D6A9-47A2-90CF-72F30770116D}"/>
              </a:ext>
            </a:extLst>
          </p:cNvPr>
          <p:cNvCxnSpPr/>
          <p:nvPr/>
        </p:nvCxnSpPr>
        <p:spPr>
          <a:xfrm>
            <a:off x="4614422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3EC70EE7-69EF-426C-A47C-E7A83EE0A9F8}"/>
              </a:ext>
            </a:extLst>
          </p:cNvPr>
          <p:cNvSpPr txBox="1"/>
          <p:nvPr/>
        </p:nvSpPr>
        <p:spPr>
          <a:xfrm>
            <a:off x="4687485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11</a:t>
            </a:r>
            <a:endParaRPr lang="ko-KR" altLang="en-US" sz="800" dirty="0"/>
          </a:p>
        </p:txBody>
      </p: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94230167-F0A0-41F9-8C93-DF87C98790D8}"/>
              </a:ext>
            </a:extLst>
          </p:cNvPr>
          <p:cNvCxnSpPr/>
          <p:nvPr/>
        </p:nvCxnSpPr>
        <p:spPr>
          <a:xfrm>
            <a:off x="4920844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8E575E64-4246-442C-9187-E6B127790ED1}"/>
              </a:ext>
            </a:extLst>
          </p:cNvPr>
          <p:cNvSpPr txBox="1"/>
          <p:nvPr/>
        </p:nvSpPr>
        <p:spPr>
          <a:xfrm>
            <a:off x="4998755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12</a:t>
            </a:r>
            <a:endParaRPr lang="ko-KR" altLang="en-US" sz="800" dirty="0"/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A8098C91-A52E-4939-A7B6-DFA46835C06D}"/>
              </a:ext>
            </a:extLst>
          </p:cNvPr>
          <p:cNvCxnSpPr/>
          <p:nvPr/>
        </p:nvCxnSpPr>
        <p:spPr>
          <a:xfrm>
            <a:off x="5255925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868116A3-B834-4157-924B-D2A7EEA0937E}"/>
              </a:ext>
            </a:extLst>
          </p:cNvPr>
          <p:cNvSpPr txBox="1"/>
          <p:nvPr/>
        </p:nvSpPr>
        <p:spPr>
          <a:xfrm>
            <a:off x="5368914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13</a:t>
            </a:r>
            <a:endParaRPr lang="ko-KR" altLang="en-US" sz="800" dirty="0"/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922B2EB0-0E6A-4D08-AA4E-85019B414228}"/>
              </a:ext>
            </a:extLst>
          </p:cNvPr>
          <p:cNvCxnSpPr/>
          <p:nvPr/>
        </p:nvCxnSpPr>
        <p:spPr>
          <a:xfrm>
            <a:off x="5633229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7DCCEE92-EA6F-4E8B-B69C-00194AAF527B}"/>
              </a:ext>
            </a:extLst>
          </p:cNvPr>
          <p:cNvSpPr txBox="1"/>
          <p:nvPr/>
        </p:nvSpPr>
        <p:spPr>
          <a:xfrm>
            <a:off x="5768517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14</a:t>
            </a:r>
            <a:endParaRPr lang="ko-KR" altLang="en-US" sz="800" dirty="0"/>
          </a:p>
        </p:txBody>
      </p: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0D24709B-FEFE-4827-8288-465B64BA858D}"/>
              </a:ext>
            </a:extLst>
          </p:cNvPr>
          <p:cNvCxnSpPr/>
          <p:nvPr/>
        </p:nvCxnSpPr>
        <p:spPr>
          <a:xfrm>
            <a:off x="6059025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6AAE2A55-B2E3-43C9-A12C-FAB5978EC4B6}"/>
              </a:ext>
            </a:extLst>
          </p:cNvPr>
          <p:cNvSpPr txBox="1"/>
          <p:nvPr/>
        </p:nvSpPr>
        <p:spPr>
          <a:xfrm>
            <a:off x="6180739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15</a:t>
            </a:r>
            <a:endParaRPr lang="ko-KR" altLang="en-US" sz="800" dirty="0"/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7F5C4B0-77E8-4CA4-82DF-D6440A9DD221}"/>
              </a:ext>
            </a:extLst>
          </p:cNvPr>
          <p:cNvCxnSpPr/>
          <p:nvPr/>
        </p:nvCxnSpPr>
        <p:spPr>
          <a:xfrm>
            <a:off x="6487916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69D75652-B083-4FD0-9105-04218E4B1F29}"/>
              </a:ext>
            </a:extLst>
          </p:cNvPr>
          <p:cNvSpPr txBox="1"/>
          <p:nvPr/>
        </p:nvSpPr>
        <p:spPr>
          <a:xfrm>
            <a:off x="6581392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16</a:t>
            </a:r>
            <a:endParaRPr lang="ko-KR" altLang="en-US" sz="800" dirty="0"/>
          </a:p>
        </p:txBody>
      </p: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B7AE1616-FC5E-4013-9331-C06B869CCB41}"/>
              </a:ext>
            </a:extLst>
          </p:cNvPr>
          <p:cNvCxnSpPr/>
          <p:nvPr/>
        </p:nvCxnSpPr>
        <p:spPr>
          <a:xfrm>
            <a:off x="6812369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A03063F0-4E05-4375-AE36-2AA673438948}"/>
              </a:ext>
            </a:extLst>
          </p:cNvPr>
          <p:cNvSpPr txBox="1"/>
          <p:nvPr/>
        </p:nvSpPr>
        <p:spPr>
          <a:xfrm>
            <a:off x="6918952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17</a:t>
            </a:r>
            <a:endParaRPr lang="ko-KR" altLang="en-US" sz="800" dirty="0"/>
          </a:p>
        </p:txBody>
      </p: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ACDE5468-C2DA-42D0-A7C0-32C716C77A07}"/>
              </a:ext>
            </a:extLst>
          </p:cNvPr>
          <p:cNvCxnSpPr/>
          <p:nvPr/>
        </p:nvCxnSpPr>
        <p:spPr>
          <a:xfrm>
            <a:off x="7159453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CEE22727-699C-44DE-B1E1-87C4603449D6}"/>
              </a:ext>
            </a:extLst>
          </p:cNvPr>
          <p:cNvSpPr txBox="1"/>
          <p:nvPr/>
        </p:nvSpPr>
        <p:spPr>
          <a:xfrm>
            <a:off x="7338535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18</a:t>
            </a:r>
            <a:endParaRPr lang="ko-KR" altLang="en-US" sz="800" dirty="0"/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649D69B2-7A96-4AD8-AFD7-C6C407E21C39}"/>
              </a:ext>
            </a:extLst>
          </p:cNvPr>
          <p:cNvCxnSpPr/>
          <p:nvPr/>
        </p:nvCxnSpPr>
        <p:spPr>
          <a:xfrm>
            <a:off x="7660000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EAD59A13-7D35-4D84-88B2-116628B05604}"/>
              </a:ext>
            </a:extLst>
          </p:cNvPr>
          <p:cNvSpPr txBox="1"/>
          <p:nvPr/>
        </p:nvSpPr>
        <p:spPr>
          <a:xfrm>
            <a:off x="7802285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19</a:t>
            </a:r>
            <a:endParaRPr lang="ko-KR" altLang="en-US" sz="800" dirty="0"/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7B33F9-BC97-4CE5-9020-73255E95FD21}"/>
              </a:ext>
            </a:extLst>
          </p:cNvPr>
          <p:cNvCxnSpPr/>
          <p:nvPr/>
        </p:nvCxnSpPr>
        <p:spPr>
          <a:xfrm>
            <a:off x="8083268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5EE7193F-F81A-4025-9F3B-7CD4D54118CA}"/>
              </a:ext>
            </a:extLst>
          </p:cNvPr>
          <p:cNvSpPr txBox="1"/>
          <p:nvPr/>
        </p:nvSpPr>
        <p:spPr>
          <a:xfrm>
            <a:off x="8240796" y="1800921"/>
            <a:ext cx="157154" cy="14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>
              <a:defRPr sz="600" b="1"/>
            </a:lvl1pPr>
          </a:lstStyle>
          <a:p>
            <a:pPr algn="ctr"/>
            <a:r>
              <a:rPr lang="en-US" altLang="ko-KR" sz="800" dirty="0"/>
              <a:t>20</a:t>
            </a:r>
            <a:endParaRPr lang="ko-KR" altLang="en-US" sz="800" dirty="0"/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E93E00E0-C297-4266-A5A7-8D679269E6F5}"/>
              </a:ext>
            </a:extLst>
          </p:cNvPr>
          <p:cNvCxnSpPr/>
          <p:nvPr/>
        </p:nvCxnSpPr>
        <p:spPr>
          <a:xfrm>
            <a:off x="8519424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A466CD5C-6FDC-48DC-AC7C-C06C48C5F5DE}"/>
              </a:ext>
            </a:extLst>
          </p:cNvPr>
          <p:cNvSpPr txBox="1"/>
          <p:nvPr/>
        </p:nvSpPr>
        <p:spPr>
          <a:xfrm>
            <a:off x="3990396" y="1928653"/>
            <a:ext cx="1536974" cy="3311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latin typeface="+mj-lt"/>
                <a:cs typeface="Times New Roman" panose="02020603050405020304" pitchFamily="18" charset="0"/>
              </a:rPr>
              <a:t>Chromosome</a:t>
            </a:r>
            <a:endParaRPr lang="ko-KR" alt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809E01C-A728-48C8-9B1B-23D9C59AC878}"/>
              </a:ext>
            </a:extLst>
          </p:cNvPr>
          <p:cNvSpPr txBox="1"/>
          <p:nvPr/>
        </p:nvSpPr>
        <p:spPr>
          <a:xfrm rot="16200000">
            <a:off x="8432334" y="1546331"/>
            <a:ext cx="77905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altLang="ko-KR" sz="9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(P value)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오른쪽 화살표 61"/>
          <p:cNvSpPr/>
          <p:nvPr/>
        </p:nvSpPr>
        <p:spPr>
          <a:xfrm rot="5400000">
            <a:off x="3346827" y="1243283"/>
            <a:ext cx="159168" cy="1291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7" name="오른쪽 화살표 286"/>
          <p:cNvSpPr/>
          <p:nvPr/>
        </p:nvSpPr>
        <p:spPr>
          <a:xfrm rot="5400000">
            <a:off x="4067796" y="1243285"/>
            <a:ext cx="159170" cy="1291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8" name="오른쪽 화살표 287"/>
          <p:cNvSpPr/>
          <p:nvPr/>
        </p:nvSpPr>
        <p:spPr>
          <a:xfrm rot="5400000">
            <a:off x="2608274" y="1243286"/>
            <a:ext cx="159168" cy="1291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11/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714B50A-0CD5-42EF-88B4-E12617ED6EB5}"/>
              </a:ext>
            </a:extLst>
          </p:cNvPr>
          <p:cNvCxnSpPr/>
          <p:nvPr/>
        </p:nvCxnSpPr>
        <p:spPr>
          <a:xfrm>
            <a:off x="436927" y="1733340"/>
            <a:ext cx="0" cy="43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4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모서리가 둥근 직사각형 305"/>
          <p:cNvSpPr/>
          <p:nvPr/>
        </p:nvSpPr>
        <p:spPr>
          <a:xfrm>
            <a:off x="288094" y="919530"/>
            <a:ext cx="8567812" cy="2808000"/>
          </a:xfrm>
          <a:prstGeom prst="roundRect">
            <a:avLst>
              <a:gd name="adj" fmla="val 1428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1310046" y="1352545"/>
            <a:ext cx="7334804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2827627" y="1352545"/>
            <a:ext cx="32062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1425119" y="1590236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3126437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>
            <a:off x="4840693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6529073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1724844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/>
          <p:cNvSpPr/>
          <p:nvPr/>
        </p:nvSpPr>
        <p:spPr>
          <a:xfrm>
            <a:off x="3426162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5140418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6828798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/>
          <p:cNvSpPr/>
          <p:nvPr/>
        </p:nvSpPr>
        <p:spPr>
          <a:xfrm>
            <a:off x="2147479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3848797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5563052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8"/>
          <p:cNvSpPr/>
          <p:nvPr/>
        </p:nvSpPr>
        <p:spPr>
          <a:xfrm>
            <a:off x="7251432" y="1917896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541003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4242321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/>
          <p:cNvSpPr/>
          <p:nvPr/>
        </p:nvSpPr>
        <p:spPr>
          <a:xfrm>
            <a:off x="5956576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33"/>
          <p:cNvSpPr/>
          <p:nvPr/>
        </p:nvSpPr>
        <p:spPr>
          <a:xfrm>
            <a:off x="7644957" y="2081726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39"/>
          <p:cNvSpPr/>
          <p:nvPr/>
        </p:nvSpPr>
        <p:spPr>
          <a:xfrm>
            <a:off x="1419864" y="1917896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40"/>
          <p:cNvSpPr/>
          <p:nvPr/>
        </p:nvSpPr>
        <p:spPr>
          <a:xfrm>
            <a:off x="1420608" y="2081726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42"/>
          <p:cNvSpPr/>
          <p:nvPr/>
        </p:nvSpPr>
        <p:spPr>
          <a:xfrm>
            <a:off x="1417939" y="1754066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46"/>
          <p:cNvSpPr/>
          <p:nvPr/>
        </p:nvSpPr>
        <p:spPr>
          <a:xfrm>
            <a:off x="8159234" y="1590236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7" name="직선 화살표 연결선 246"/>
          <p:cNvCxnSpPr/>
          <p:nvPr/>
        </p:nvCxnSpPr>
        <p:spPr>
          <a:xfrm flipH="1">
            <a:off x="2883699" y="1434979"/>
            <a:ext cx="20923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050563" y="1292947"/>
            <a:ext cx="607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(A→G)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270412" y="905562"/>
            <a:ext cx="3213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Mapping-based Variant Calling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1425119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3126437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4840693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6529073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1724844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/>
          <p:cNvSpPr/>
          <p:nvPr/>
        </p:nvSpPr>
        <p:spPr>
          <a:xfrm>
            <a:off x="3426162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/>
          <p:cNvSpPr/>
          <p:nvPr/>
        </p:nvSpPr>
        <p:spPr>
          <a:xfrm>
            <a:off x="5140418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6828798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/>
          <p:cNvSpPr/>
          <p:nvPr/>
        </p:nvSpPr>
        <p:spPr>
          <a:xfrm>
            <a:off x="2147479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3848797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5563052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8"/>
          <p:cNvSpPr/>
          <p:nvPr/>
        </p:nvSpPr>
        <p:spPr>
          <a:xfrm>
            <a:off x="7251432" y="2652795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2541003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4242321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/>
          <p:cNvSpPr/>
          <p:nvPr/>
        </p:nvSpPr>
        <p:spPr>
          <a:xfrm>
            <a:off x="5956576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33"/>
          <p:cNvSpPr/>
          <p:nvPr/>
        </p:nvSpPr>
        <p:spPr>
          <a:xfrm>
            <a:off x="7644957" y="2816625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39"/>
          <p:cNvSpPr/>
          <p:nvPr/>
        </p:nvSpPr>
        <p:spPr>
          <a:xfrm>
            <a:off x="1419864" y="2652795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40"/>
          <p:cNvSpPr/>
          <p:nvPr/>
        </p:nvSpPr>
        <p:spPr>
          <a:xfrm>
            <a:off x="1420608" y="2816625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42"/>
          <p:cNvSpPr/>
          <p:nvPr/>
        </p:nvSpPr>
        <p:spPr>
          <a:xfrm>
            <a:off x="1417939" y="2488965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46"/>
          <p:cNvSpPr/>
          <p:nvPr/>
        </p:nvSpPr>
        <p:spPr>
          <a:xfrm>
            <a:off x="8159234" y="2325135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2827627" y="2652495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2827627" y="2816925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425119" y="3077880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/>
          <p:cNvSpPr/>
          <p:nvPr/>
        </p:nvSpPr>
        <p:spPr>
          <a:xfrm>
            <a:off x="3126437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/>
          <p:cNvSpPr/>
          <p:nvPr/>
        </p:nvSpPr>
        <p:spPr>
          <a:xfrm>
            <a:off x="4840693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/>
          <p:cNvSpPr/>
          <p:nvPr/>
        </p:nvSpPr>
        <p:spPr>
          <a:xfrm>
            <a:off x="6529073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/>
          <p:cNvSpPr/>
          <p:nvPr/>
        </p:nvSpPr>
        <p:spPr>
          <a:xfrm>
            <a:off x="1724844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/>
          <p:cNvSpPr/>
          <p:nvPr/>
        </p:nvSpPr>
        <p:spPr>
          <a:xfrm>
            <a:off x="3426162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/>
          <p:cNvSpPr/>
          <p:nvPr/>
        </p:nvSpPr>
        <p:spPr>
          <a:xfrm>
            <a:off x="5140418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/>
          <p:cNvSpPr/>
          <p:nvPr/>
        </p:nvSpPr>
        <p:spPr>
          <a:xfrm>
            <a:off x="6828798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/>
          <p:cNvSpPr/>
          <p:nvPr/>
        </p:nvSpPr>
        <p:spPr>
          <a:xfrm>
            <a:off x="2147479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3848797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/>
          <p:cNvSpPr/>
          <p:nvPr/>
        </p:nvSpPr>
        <p:spPr>
          <a:xfrm>
            <a:off x="5563052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"/>
          <p:cNvSpPr/>
          <p:nvPr/>
        </p:nvSpPr>
        <p:spPr>
          <a:xfrm>
            <a:off x="7251432" y="3405540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/>
          <p:cNvSpPr/>
          <p:nvPr/>
        </p:nvSpPr>
        <p:spPr>
          <a:xfrm>
            <a:off x="2541003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4242321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/>
          <p:cNvSpPr/>
          <p:nvPr/>
        </p:nvSpPr>
        <p:spPr>
          <a:xfrm>
            <a:off x="5956576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33"/>
          <p:cNvSpPr/>
          <p:nvPr/>
        </p:nvSpPr>
        <p:spPr>
          <a:xfrm>
            <a:off x="7644957" y="3569370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39"/>
          <p:cNvSpPr/>
          <p:nvPr/>
        </p:nvSpPr>
        <p:spPr>
          <a:xfrm>
            <a:off x="1419864" y="3405540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40"/>
          <p:cNvSpPr/>
          <p:nvPr/>
        </p:nvSpPr>
        <p:spPr>
          <a:xfrm>
            <a:off x="1420608" y="3569370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42"/>
          <p:cNvSpPr/>
          <p:nvPr/>
        </p:nvSpPr>
        <p:spPr>
          <a:xfrm>
            <a:off x="1417939" y="3241710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46"/>
          <p:cNvSpPr/>
          <p:nvPr/>
        </p:nvSpPr>
        <p:spPr>
          <a:xfrm>
            <a:off x="8159234" y="3077880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2827627" y="307818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2827627" y="324231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/>
          <p:cNvSpPr/>
          <p:nvPr/>
        </p:nvSpPr>
        <p:spPr>
          <a:xfrm>
            <a:off x="2827627" y="340524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/>
          <p:cNvSpPr/>
          <p:nvPr/>
        </p:nvSpPr>
        <p:spPr>
          <a:xfrm>
            <a:off x="2827627" y="356967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TextBox 295"/>
          <p:cNvSpPr txBox="1"/>
          <p:nvPr/>
        </p:nvSpPr>
        <p:spPr>
          <a:xfrm>
            <a:off x="454424" y="177335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A/A</a:t>
            </a:r>
            <a:endParaRPr lang="ko-KR" altLang="en-US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454424" y="25191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A/G</a:t>
            </a:r>
            <a:endParaRPr lang="ko-KR" altLang="en-US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54424" y="326893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G/G</a:t>
            </a:r>
            <a:endParaRPr lang="ko-KR" altLang="en-US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387838" y="1614366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1</a:t>
            </a:r>
            <a:endParaRPr lang="ko-KR" altLang="en-US" sz="1100" b="1" dirty="0"/>
          </a:p>
        </p:txBody>
      </p:sp>
      <p:sp>
        <p:nvSpPr>
          <p:cNvPr id="300" name="TextBox 299"/>
          <p:cNvSpPr txBox="1"/>
          <p:nvPr/>
        </p:nvSpPr>
        <p:spPr>
          <a:xfrm>
            <a:off x="387838" y="2336314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2</a:t>
            </a:r>
            <a:endParaRPr lang="ko-KR" altLang="en-US" sz="1100" b="1" dirty="0"/>
          </a:p>
        </p:txBody>
      </p:sp>
      <p:sp>
        <p:nvSpPr>
          <p:cNvPr id="301" name="TextBox 300"/>
          <p:cNvSpPr txBox="1"/>
          <p:nvPr/>
        </p:nvSpPr>
        <p:spPr>
          <a:xfrm>
            <a:off x="387838" y="3092454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3</a:t>
            </a:r>
            <a:endParaRPr lang="ko-KR" altLang="en-US" sz="1100" b="1" dirty="0"/>
          </a:p>
        </p:txBody>
      </p:sp>
      <p:cxnSp>
        <p:nvCxnSpPr>
          <p:cNvPr id="302" name="직선 화살표 연결선 301"/>
          <p:cNvCxnSpPr/>
          <p:nvPr/>
        </p:nvCxnSpPr>
        <p:spPr>
          <a:xfrm flipH="1">
            <a:off x="6077438" y="1188916"/>
            <a:ext cx="444500" cy="41275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359229" y="1267732"/>
            <a:ext cx="907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Reference</a:t>
            </a:r>
            <a:endParaRPr lang="ko-KR" altLang="en-US" sz="1200" b="1" dirty="0"/>
          </a:p>
        </p:txBody>
      </p:sp>
      <p:sp>
        <p:nvSpPr>
          <p:cNvPr id="304" name="TextBox 303"/>
          <p:cNvSpPr txBox="1"/>
          <p:nvPr/>
        </p:nvSpPr>
        <p:spPr>
          <a:xfrm>
            <a:off x="6401076" y="998416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NGS read</a:t>
            </a:r>
            <a:endParaRPr lang="ko-KR" altLang="en-US" sz="100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88094" y="2980592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/>
        </p:nvCxnSpPr>
        <p:spPr>
          <a:xfrm>
            <a:off x="288094" y="2233245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>
            <a:off x="288094" y="1538653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2058611" y="264151"/>
            <a:ext cx="51067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Mapping-based Variant Calling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12/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모서리가 둥근 직사각형 307"/>
          <p:cNvSpPr/>
          <p:nvPr/>
        </p:nvSpPr>
        <p:spPr>
          <a:xfrm>
            <a:off x="288094" y="3924300"/>
            <a:ext cx="8567812" cy="2808000"/>
          </a:xfrm>
          <a:prstGeom prst="roundRect">
            <a:avLst>
              <a:gd name="adj" fmla="val 1428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288094" y="919530"/>
            <a:ext cx="8567812" cy="2808000"/>
          </a:xfrm>
          <a:prstGeom prst="roundRect">
            <a:avLst>
              <a:gd name="adj" fmla="val 1428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1425119" y="5539136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827627" y="5539436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1425119" y="564708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1561639" y="573889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/>
          <p:cNvSpPr/>
          <p:nvPr/>
        </p:nvSpPr>
        <p:spPr>
          <a:xfrm>
            <a:off x="1698159" y="583070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1834679" y="592251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1971199" y="601432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107719" y="610613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/>
          <p:cNvSpPr/>
          <p:nvPr/>
        </p:nvSpPr>
        <p:spPr>
          <a:xfrm>
            <a:off x="2244239" y="619794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2380759" y="628975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/>
          <p:cNvSpPr/>
          <p:nvPr/>
        </p:nvSpPr>
        <p:spPr>
          <a:xfrm>
            <a:off x="2517279" y="638156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2653801" y="6473380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2827627" y="6382166"/>
            <a:ext cx="32062" cy="756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2827627" y="647398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/>
          <p:cNvSpPr txBox="1"/>
          <p:nvPr/>
        </p:nvSpPr>
        <p:spPr>
          <a:xfrm>
            <a:off x="1833921" y="5904840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glow rad="127000">
                    <a:schemeClr val="bg1"/>
                  </a:glow>
                </a:effectLst>
              </a:rPr>
              <a:t>31mer</a:t>
            </a:r>
            <a:endParaRPr lang="ko-KR" altLang="en-US" sz="1400" b="1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631964" y="455348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A/A</a:t>
            </a:r>
            <a:endParaRPr lang="ko-KR" altLang="en-US" b="1" dirty="0"/>
          </a:p>
        </p:txBody>
      </p:sp>
      <p:sp>
        <p:nvSpPr>
          <p:cNvPr id="203" name="TextBox 202"/>
          <p:cNvSpPr txBox="1"/>
          <p:nvPr/>
        </p:nvSpPr>
        <p:spPr>
          <a:xfrm>
            <a:off x="3631964" y="53520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A/G</a:t>
            </a:r>
            <a:endParaRPr lang="ko-KR" altLang="en-US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3631964" y="614577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G/G</a:t>
            </a:r>
            <a:endParaRPr lang="ko-KR" altLang="en-US" b="1" dirty="0"/>
          </a:p>
        </p:txBody>
      </p:sp>
      <p:sp>
        <p:nvSpPr>
          <p:cNvPr id="205" name="TextBox 204"/>
          <p:cNvSpPr txBox="1"/>
          <p:nvPr/>
        </p:nvSpPr>
        <p:spPr>
          <a:xfrm>
            <a:off x="3565378" y="4394493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1</a:t>
            </a:r>
            <a:endParaRPr lang="ko-KR" altLang="en-US" sz="1100" b="1" dirty="0"/>
          </a:p>
        </p:txBody>
      </p:sp>
      <p:sp>
        <p:nvSpPr>
          <p:cNvPr id="206" name="TextBox 205"/>
          <p:cNvSpPr txBox="1"/>
          <p:nvPr/>
        </p:nvSpPr>
        <p:spPr>
          <a:xfrm>
            <a:off x="3565378" y="5169193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2</a:t>
            </a:r>
            <a:endParaRPr lang="ko-KR" altLang="en-US" sz="1100" b="1" dirty="0"/>
          </a:p>
        </p:txBody>
      </p:sp>
      <p:sp>
        <p:nvSpPr>
          <p:cNvPr id="207" name="TextBox 206"/>
          <p:cNvSpPr txBox="1"/>
          <p:nvPr/>
        </p:nvSpPr>
        <p:spPr>
          <a:xfrm>
            <a:off x="3565378" y="5969293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3</a:t>
            </a:r>
            <a:endParaRPr lang="ko-KR" altLang="en-US" sz="1100" b="1" dirty="0"/>
          </a:p>
        </p:txBody>
      </p:sp>
      <p:sp>
        <p:nvSpPr>
          <p:cNvPr id="208" name="직사각형 207"/>
          <p:cNvSpPr/>
          <p:nvPr/>
        </p:nvSpPr>
        <p:spPr>
          <a:xfrm>
            <a:off x="4695961" y="6421904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4869787" y="6422204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5141975" y="6306115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smtClean="0"/>
              <a:t>4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211" name="직사각형 210"/>
          <p:cNvSpPr/>
          <p:nvPr/>
        </p:nvSpPr>
        <p:spPr>
          <a:xfrm>
            <a:off x="1425119" y="4418996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1425119" y="452694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/>
          <p:cNvSpPr/>
          <p:nvPr/>
        </p:nvSpPr>
        <p:spPr>
          <a:xfrm>
            <a:off x="1561639" y="461875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/>
          <p:cNvSpPr/>
          <p:nvPr/>
        </p:nvSpPr>
        <p:spPr>
          <a:xfrm>
            <a:off x="1698159" y="471056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1834679" y="480237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1971199" y="489418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2107719" y="498599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/>
          <p:cNvSpPr/>
          <p:nvPr/>
        </p:nvSpPr>
        <p:spPr>
          <a:xfrm>
            <a:off x="2244239" y="507780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/>
          <p:cNvSpPr/>
          <p:nvPr/>
        </p:nvSpPr>
        <p:spPr>
          <a:xfrm>
            <a:off x="2380759" y="516961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/>
          <p:cNvSpPr/>
          <p:nvPr/>
        </p:nvSpPr>
        <p:spPr>
          <a:xfrm>
            <a:off x="2517279" y="5261426"/>
            <a:ext cx="364482" cy="762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2653801" y="5353240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/>
          <p:cNvSpPr txBox="1"/>
          <p:nvPr/>
        </p:nvSpPr>
        <p:spPr>
          <a:xfrm>
            <a:off x="1833921" y="4784700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glow rad="127000">
                    <a:schemeClr val="bg1"/>
                  </a:glow>
                </a:effectLst>
              </a:rPr>
              <a:t>31mer</a:t>
            </a:r>
            <a:endParaRPr lang="ko-KR" altLang="en-US" sz="1400" b="1" dirty="0"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227" name="직선 연결선 226"/>
          <p:cNvCxnSpPr/>
          <p:nvPr/>
        </p:nvCxnSpPr>
        <p:spPr>
          <a:xfrm>
            <a:off x="3011234" y="1727636"/>
            <a:ext cx="19181" cy="50166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633164" y="1727636"/>
            <a:ext cx="19181" cy="50166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4695961" y="6095674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141975" y="5979885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131" name="직사각형 130"/>
          <p:cNvSpPr/>
          <p:nvPr/>
        </p:nvSpPr>
        <p:spPr>
          <a:xfrm>
            <a:off x="4695961" y="5605135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869787" y="5605435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5141975" y="5489346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138" name="직사각형 137"/>
          <p:cNvSpPr/>
          <p:nvPr/>
        </p:nvSpPr>
        <p:spPr>
          <a:xfrm>
            <a:off x="4695961" y="5278905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141975" y="5163116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158" name="직사각형 157"/>
          <p:cNvSpPr/>
          <p:nvPr/>
        </p:nvSpPr>
        <p:spPr>
          <a:xfrm>
            <a:off x="4695961" y="4776460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869787" y="477676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5141975" y="4660671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4695961" y="4450230"/>
            <a:ext cx="364482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141975" y="4334441"/>
            <a:ext cx="468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2" name="오른쪽 화살표 1"/>
          <p:cNvSpPr/>
          <p:nvPr/>
        </p:nvSpPr>
        <p:spPr>
          <a:xfrm>
            <a:off x="5831730" y="4532756"/>
            <a:ext cx="224230" cy="190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오른쪽 화살표 170"/>
          <p:cNvSpPr/>
          <p:nvPr/>
        </p:nvSpPr>
        <p:spPr>
          <a:xfrm>
            <a:off x="5831730" y="5354819"/>
            <a:ext cx="224230" cy="190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오른쪽 화살표 177"/>
          <p:cNvSpPr/>
          <p:nvPr/>
        </p:nvSpPr>
        <p:spPr>
          <a:xfrm>
            <a:off x="5831730" y="6194339"/>
            <a:ext cx="224230" cy="190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/>
          <p:cNvSpPr txBox="1"/>
          <p:nvPr/>
        </p:nvSpPr>
        <p:spPr>
          <a:xfrm>
            <a:off x="6292614" y="4441623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A/A</a:t>
            </a:r>
            <a:endParaRPr lang="ko-KR" altLang="en-US" b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6292614" y="525442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A/G</a:t>
            </a:r>
            <a:endParaRPr lang="ko-KR" altLang="en-US" b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6292614" y="6105323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G/G</a:t>
            </a:r>
            <a:endParaRPr lang="ko-KR" altLang="en-US" b="1" dirty="0"/>
          </a:p>
        </p:txBody>
      </p:sp>
      <p:sp>
        <p:nvSpPr>
          <p:cNvPr id="212" name="직사각형 211"/>
          <p:cNvSpPr/>
          <p:nvPr/>
        </p:nvSpPr>
        <p:spPr>
          <a:xfrm>
            <a:off x="1310046" y="1352545"/>
            <a:ext cx="7334804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2827627" y="1352545"/>
            <a:ext cx="32062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1425119" y="1590236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3126437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>
            <a:off x="4840693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6529073" y="159023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1724844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/>
          <p:cNvSpPr/>
          <p:nvPr/>
        </p:nvSpPr>
        <p:spPr>
          <a:xfrm>
            <a:off x="3426162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5140418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6828798" y="175406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/>
          <p:cNvSpPr/>
          <p:nvPr/>
        </p:nvSpPr>
        <p:spPr>
          <a:xfrm>
            <a:off x="2147479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3848797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5563052" y="191789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8"/>
          <p:cNvSpPr/>
          <p:nvPr/>
        </p:nvSpPr>
        <p:spPr>
          <a:xfrm>
            <a:off x="7251432" y="1917896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541003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4242321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/>
          <p:cNvSpPr/>
          <p:nvPr/>
        </p:nvSpPr>
        <p:spPr>
          <a:xfrm>
            <a:off x="5956576" y="2081726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33"/>
          <p:cNvSpPr/>
          <p:nvPr/>
        </p:nvSpPr>
        <p:spPr>
          <a:xfrm>
            <a:off x="7644957" y="2081726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39"/>
          <p:cNvSpPr/>
          <p:nvPr/>
        </p:nvSpPr>
        <p:spPr>
          <a:xfrm>
            <a:off x="1419864" y="1917896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40"/>
          <p:cNvSpPr/>
          <p:nvPr/>
        </p:nvSpPr>
        <p:spPr>
          <a:xfrm>
            <a:off x="1420608" y="2081726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42"/>
          <p:cNvSpPr/>
          <p:nvPr/>
        </p:nvSpPr>
        <p:spPr>
          <a:xfrm>
            <a:off x="1417939" y="1754066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46"/>
          <p:cNvSpPr/>
          <p:nvPr/>
        </p:nvSpPr>
        <p:spPr>
          <a:xfrm>
            <a:off x="8159234" y="1590236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7" name="직선 화살표 연결선 246"/>
          <p:cNvCxnSpPr/>
          <p:nvPr/>
        </p:nvCxnSpPr>
        <p:spPr>
          <a:xfrm flipH="1">
            <a:off x="2883699" y="1434979"/>
            <a:ext cx="20923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050563" y="1292947"/>
            <a:ext cx="607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(A→G)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270412" y="905562"/>
            <a:ext cx="3213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Mapping-based Variant Calling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1425119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3126437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4840693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6529073" y="232513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1724844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/>
          <p:cNvSpPr/>
          <p:nvPr/>
        </p:nvSpPr>
        <p:spPr>
          <a:xfrm>
            <a:off x="3426162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/>
          <p:cNvSpPr/>
          <p:nvPr/>
        </p:nvSpPr>
        <p:spPr>
          <a:xfrm>
            <a:off x="5140418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6828798" y="248896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/>
          <p:cNvSpPr/>
          <p:nvPr/>
        </p:nvSpPr>
        <p:spPr>
          <a:xfrm>
            <a:off x="2147479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3848797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5563052" y="265279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8"/>
          <p:cNvSpPr/>
          <p:nvPr/>
        </p:nvSpPr>
        <p:spPr>
          <a:xfrm>
            <a:off x="7251432" y="2652795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2541003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4242321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/>
          <p:cNvSpPr/>
          <p:nvPr/>
        </p:nvSpPr>
        <p:spPr>
          <a:xfrm>
            <a:off x="5956576" y="2816625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33"/>
          <p:cNvSpPr/>
          <p:nvPr/>
        </p:nvSpPr>
        <p:spPr>
          <a:xfrm>
            <a:off x="7644957" y="2816625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39"/>
          <p:cNvSpPr/>
          <p:nvPr/>
        </p:nvSpPr>
        <p:spPr>
          <a:xfrm>
            <a:off x="1419864" y="2652795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40"/>
          <p:cNvSpPr/>
          <p:nvPr/>
        </p:nvSpPr>
        <p:spPr>
          <a:xfrm>
            <a:off x="1420608" y="2816625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42"/>
          <p:cNvSpPr/>
          <p:nvPr/>
        </p:nvSpPr>
        <p:spPr>
          <a:xfrm>
            <a:off x="1417939" y="2488965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46"/>
          <p:cNvSpPr/>
          <p:nvPr/>
        </p:nvSpPr>
        <p:spPr>
          <a:xfrm>
            <a:off x="8159234" y="2325135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2827627" y="2652495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2827627" y="2816925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1425119" y="3077880"/>
            <a:ext cx="1593164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/>
          <p:cNvSpPr/>
          <p:nvPr/>
        </p:nvSpPr>
        <p:spPr>
          <a:xfrm>
            <a:off x="3126437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/>
          <p:cNvSpPr/>
          <p:nvPr/>
        </p:nvSpPr>
        <p:spPr>
          <a:xfrm>
            <a:off x="4840693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/>
          <p:cNvSpPr/>
          <p:nvPr/>
        </p:nvSpPr>
        <p:spPr>
          <a:xfrm>
            <a:off x="6529073" y="307788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/>
          <p:cNvSpPr/>
          <p:nvPr/>
        </p:nvSpPr>
        <p:spPr>
          <a:xfrm>
            <a:off x="1724844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/>
          <p:cNvSpPr/>
          <p:nvPr/>
        </p:nvSpPr>
        <p:spPr>
          <a:xfrm>
            <a:off x="3426162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/>
          <p:cNvSpPr/>
          <p:nvPr/>
        </p:nvSpPr>
        <p:spPr>
          <a:xfrm>
            <a:off x="5140418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/>
          <p:cNvSpPr/>
          <p:nvPr/>
        </p:nvSpPr>
        <p:spPr>
          <a:xfrm>
            <a:off x="6828798" y="324171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/>
          <p:cNvSpPr/>
          <p:nvPr/>
        </p:nvSpPr>
        <p:spPr>
          <a:xfrm>
            <a:off x="2147479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3848797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/>
          <p:cNvSpPr/>
          <p:nvPr/>
        </p:nvSpPr>
        <p:spPr>
          <a:xfrm>
            <a:off x="5563052" y="340554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"/>
          <p:cNvSpPr/>
          <p:nvPr/>
        </p:nvSpPr>
        <p:spPr>
          <a:xfrm>
            <a:off x="7251432" y="3405540"/>
            <a:ext cx="1307988" cy="76200"/>
          </a:xfrm>
          <a:custGeom>
            <a:avLst/>
            <a:gdLst>
              <a:gd name="connsiteX0" fmla="*/ 0 w 1535230"/>
              <a:gd name="connsiteY0" fmla="*/ 0 h 76200"/>
              <a:gd name="connsiteX1" fmla="*/ 1535230 w 1535230"/>
              <a:gd name="connsiteY1" fmla="*/ 0 h 76200"/>
              <a:gd name="connsiteX2" fmla="*/ 1535230 w 1535230"/>
              <a:gd name="connsiteY2" fmla="*/ 76200 h 76200"/>
              <a:gd name="connsiteX3" fmla="*/ 0 w 1535230"/>
              <a:gd name="connsiteY3" fmla="*/ 76200 h 76200"/>
              <a:gd name="connsiteX4" fmla="*/ 0 w 1535230"/>
              <a:gd name="connsiteY4" fmla="*/ 0 h 76200"/>
              <a:gd name="connsiteX0" fmla="*/ 0 w 1544754"/>
              <a:gd name="connsiteY0" fmla="*/ 0 h 76200"/>
              <a:gd name="connsiteX1" fmla="*/ 1535230 w 1544754"/>
              <a:gd name="connsiteY1" fmla="*/ 0 h 76200"/>
              <a:gd name="connsiteX2" fmla="*/ 1535230 w 1544754"/>
              <a:gd name="connsiteY2" fmla="*/ 76200 h 76200"/>
              <a:gd name="connsiteX3" fmla="*/ 0 w 1544754"/>
              <a:gd name="connsiteY3" fmla="*/ 76200 h 76200"/>
              <a:gd name="connsiteX4" fmla="*/ 0 w 1544754"/>
              <a:gd name="connsiteY4" fmla="*/ 0 h 76200"/>
              <a:gd name="connsiteX0" fmla="*/ 0 w 1540739"/>
              <a:gd name="connsiteY0" fmla="*/ 0 h 76200"/>
              <a:gd name="connsiteX1" fmla="*/ 1535230 w 1540739"/>
              <a:gd name="connsiteY1" fmla="*/ 0 h 76200"/>
              <a:gd name="connsiteX2" fmla="*/ 1535230 w 1540739"/>
              <a:gd name="connsiteY2" fmla="*/ 76200 h 76200"/>
              <a:gd name="connsiteX3" fmla="*/ 0 w 1540739"/>
              <a:gd name="connsiteY3" fmla="*/ 76200 h 76200"/>
              <a:gd name="connsiteX4" fmla="*/ 0 w 15407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39" h="76200">
                <a:moveTo>
                  <a:pt x="0" y="0"/>
                </a:moveTo>
                <a:lnTo>
                  <a:pt x="1535230" y="0"/>
                </a:lnTo>
                <a:cubicBezTo>
                  <a:pt x="1556661" y="27782"/>
                  <a:pt x="1506655" y="46038"/>
                  <a:pt x="153523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/>
          <p:cNvSpPr/>
          <p:nvPr/>
        </p:nvSpPr>
        <p:spPr>
          <a:xfrm>
            <a:off x="2541003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4242321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/>
          <p:cNvSpPr/>
          <p:nvPr/>
        </p:nvSpPr>
        <p:spPr>
          <a:xfrm>
            <a:off x="5956576" y="3569370"/>
            <a:ext cx="1593164" cy="76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33"/>
          <p:cNvSpPr/>
          <p:nvPr/>
        </p:nvSpPr>
        <p:spPr>
          <a:xfrm>
            <a:off x="7644957" y="3569370"/>
            <a:ext cx="915039" cy="76200"/>
          </a:xfrm>
          <a:custGeom>
            <a:avLst/>
            <a:gdLst>
              <a:gd name="connsiteX0" fmla="*/ 0 w 1071680"/>
              <a:gd name="connsiteY0" fmla="*/ 0 h 76200"/>
              <a:gd name="connsiteX1" fmla="*/ 1071680 w 1071680"/>
              <a:gd name="connsiteY1" fmla="*/ 0 h 76200"/>
              <a:gd name="connsiteX2" fmla="*/ 1071680 w 1071680"/>
              <a:gd name="connsiteY2" fmla="*/ 76200 h 76200"/>
              <a:gd name="connsiteX3" fmla="*/ 0 w 1071680"/>
              <a:gd name="connsiteY3" fmla="*/ 76200 h 76200"/>
              <a:gd name="connsiteX4" fmla="*/ 0 w 1071680"/>
              <a:gd name="connsiteY4" fmla="*/ 0 h 76200"/>
              <a:gd name="connsiteX0" fmla="*/ 0 w 1081204"/>
              <a:gd name="connsiteY0" fmla="*/ 0 h 76200"/>
              <a:gd name="connsiteX1" fmla="*/ 1071680 w 1081204"/>
              <a:gd name="connsiteY1" fmla="*/ 0 h 76200"/>
              <a:gd name="connsiteX2" fmla="*/ 1071680 w 1081204"/>
              <a:gd name="connsiteY2" fmla="*/ 76200 h 76200"/>
              <a:gd name="connsiteX3" fmla="*/ 0 w 1081204"/>
              <a:gd name="connsiteY3" fmla="*/ 76200 h 76200"/>
              <a:gd name="connsiteX4" fmla="*/ 0 w 1081204"/>
              <a:gd name="connsiteY4" fmla="*/ 0 h 76200"/>
              <a:gd name="connsiteX0" fmla="*/ 0 w 1077866"/>
              <a:gd name="connsiteY0" fmla="*/ 0 h 76200"/>
              <a:gd name="connsiteX1" fmla="*/ 1071680 w 1077866"/>
              <a:gd name="connsiteY1" fmla="*/ 0 h 76200"/>
              <a:gd name="connsiteX2" fmla="*/ 1071680 w 1077866"/>
              <a:gd name="connsiteY2" fmla="*/ 76200 h 76200"/>
              <a:gd name="connsiteX3" fmla="*/ 0 w 1077866"/>
              <a:gd name="connsiteY3" fmla="*/ 76200 h 76200"/>
              <a:gd name="connsiteX4" fmla="*/ 0 w 107786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866" h="76200">
                <a:moveTo>
                  <a:pt x="0" y="0"/>
                </a:moveTo>
                <a:lnTo>
                  <a:pt x="1071680" y="0"/>
                </a:lnTo>
                <a:cubicBezTo>
                  <a:pt x="1093111" y="32544"/>
                  <a:pt x="1050249" y="50800"/>
                  <a:pt x="107168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39"/>
          <p:cNvSpPr/>
          <p:nvPr/>
        </p:nvSpPr>
        <p:spPr>
          <a:xfrm>
            <a:off x="1419864" y="3405540"/>
            <a:ext cx="675524" cy="76200"/>
          </a:xfrm>
          <a:custGeom>
            <a:avLst/>
            <a:gdLst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0 w 789541"/>
              <a:gd name="connsiteY0" fmla="*/ 0 h 76200"/>
              <a:gd name="connsiteX1" fmla="*/ 789541 w 789541"/>
              <a:gd name="connsiteY1" fmla="*/ 0 h 76200"/>
              <a:gd name="connsiteX2" fmla="*/ 789541 w 789541"/>
              <a:gd name="connsiteY2" fmla="*/ 76200 h 76200"/>
              <a:gd name="connsiteX3" fmla="*/ 0 w 789541"/>
              <a:gd name="connsiteY3" fmla="*/ 76200 h 76200"/>
              <a:gd name="connsiteX4" fmla="*/ 0 w 789541"/>
              <a:gd name="connsiteY4" fmla="*/ 0 h 76200"/>
              <a:gd name="connsiteX0" fmla="*/ 6190 w 795731"/>
              <a:gd name="connsiteY0" fmla="*/ 0 h 76200"/>
              <a:gd name="connsiteX1" fmla="*/ 795731 w 795731"/>
              <a:gd name="connsiteY1" fmla="*/ 0 h 76200"/>
              <a:gd name="connsiteX2" fmla="*/ 795731 w 795731"/>
              <a:gd name="connsiteY2" fmla="*/ 76200 h 76200"/>
              <a:gd name="connsiteX3" fmla="*/ 6190 w 795731"/>
              <a:gd name="connsiteY3" fmla="*/ 76200 h 76200"/>
              <a:gd name="connsiteX4" fmla="*/ 6190 w 795731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31" h="76200">
                <a:moveTo>
                  <a:pt x="6190" y="0"/>
                </a:moveTo>
                <a:lnTo>
                  <a:pt x="795731" y="0"/>
                </a:lnTo>
                <a:lnTo>
                  <a:pt x="795731" y="76200"/>
                </a:lnTo>
                <a:lnTo>
                  <a:pt x="6190" y="76200"/>
                </a:lnTo>
                <a:cubicBezTo>
                  <a:pt x="-17623" y="41275"/>
                  <a:pt x="37147" y="39688"/>
                  <a:pt x="619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40"/>
          <p:cNvSpPr/>
          <p:nvPr/>
        </p:nvSpPr>
        <p:spPr>
          <a:xfrm>
            <a:off x="1420608" y="3569370"/>
            <a:ext cx="1074774" cy="76200"/>
          </a:xfrm>
          <a:custGeom>
            <a:avLst/>
            <a:gdLst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0 w 1260711"/>
              <a:gd name="connsiteY0" fmla="*/ 0 h 76200"/>
              <a:gd name="connsiteX1" fmla="*/ 1260711 w 1260711"/>
              <a:gd name="connsiteY1" fmla="*/ 0 h 76200"/>
              <a:gd name="connsiteX2" fmla="*/ 1260711 w 1260711"/>
              <a:gd name="connsiteY2" fmla="*/ 76200 h 76200"/>
              <a:gd name="connsiteX3" fmla="*/ 0 w 1260711"/>
              <a:gd name="connsiteY3" fmla="*/ 76200 h 76200"/>
              <a:gd name="connsiteX4" fmla="*/ 0 w 1260711"/>
              <a:gd name="connsiteY4" fmla="*/ 0 h 76200"/>
              <a:gd name="connsiteX0" fmla="*/ 5314 w 1266025"/>
              <a:gd name="connsiteY0" fmla="*/ 0 h 76200"/>
              <a:gd name="connsiteX1" fmla="*/ 1266025 w 1266025"/>
              <a:gd name="connsiteY1" fmla="*/ 0 h 76200"/>
              <a:gd name="connsiteX2" fmla="*/ 1266025 w 1266025"/>
              <a:gd name="connsiteY2" fmla="*/ 76200 h 76200"/>
              <a:gd name="connsiteX3" fmla="*/ 5314 w 1266025"/>
              <a:gd name="connsiteY3" fmla="*/ 76200 h 76200"/>
              <a:gd name="connsiteX4" fmla="*/ 5314 w 1266025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025" h="76200">
                <a:moveTo>
                  <a:pt x="5314" y="0"/>
                </a:moveTo>
                <a:lnTo>
                  <a:pt x="1266025" y="0"/>
                </a:lnTo>
                <a:lnTo>
                  <a:pt x="1266025" y="76200"/>
                </a:lnTo>
                <a:lnTo>
                  <a:pt x="5314" y="76200"/>
                </a:lnTo>
                <a:cubicBezTo>
                  <a:pt x="-16118" y="46037"/>
                  <a:pt x="36270" y="34925"/>
                  <a:pt x="5314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42"/>
          <p:cNvSpPr/>
          <p:nvPr/>
        </p:nvSpPr>
        <p:spPr>
          <a:xfrm>
            <a:off x="1417939" y="3241710"/>
            <a:ext cx="140532" cy="76200"/>
          </a:xfrm>
          <a:custGeom>
            <a:avLst/>
            <a:gdLst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0 w 157081"/>
              <a:gd name="connsiteY0" fmla="*/ 0 h 76200"/>
              <a:gd name="connsiteX1" fmla="*/ 157081 w 157081"/>
              <a:gd name="connsiteY1" fmla="*/ 0 h 76200"/>
              <a:gd name="connsiteX2" fmla="*/ 157081 w 157081"/>
              <a:gd name="connsiteY2" fmla="*/ 76200 h 76200"/>
              <a:gd name="connsiteX3" fmla="*/ 0 w 157081"/>
              <a:gd name="connsiteY3" fmla="*/ 76200 h 76200"/>
              <a:gd name="connsiteX4" fmla="*/ 0 w 157081"/>
              <a:gd name="connsiteY4" fmla="*/ 0 h 76200"/>
              <a:gd name="connsiteX0" fmla="*/ 8458 w 165539"/>
              <a:gd name="connsiteY0" fmla="*/ 0 h 76200"/>
              <a:gd name="connsiteX1" fmla="*/ 165539 w 165539"/>
              <a:gd name="connsiteY1" fmla="*/ 0 h 76200"/>
              <a:gd name="connsiteX2" fmla="*/ 165539 w 165539"/>
              <a:gd name="connsiteY2" fmla="*/ 76200 h 76200"/>
              <a:gd name="connsiteX3" fmla="*/ 8458 w 165539"/>
              <a:gd name="connsiteY3" fmla="*/ 76200 h 76200"/>
              <a:gd name="connsiteX4" fmla="*/ 8458 w 165539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39" h="76200">
                <a:moveTo>
                  <a:pt x="8458" y="0"/>
                </a:moveTo>
                <a:lnTo>
                  <a:pt x="165539" y="0"/>
                </a:lnTo>
                <a:lnTo>
                  <a:pt x="165539" y="76200"/>
                </a:lnTo>
                <a:lnTo>
                  <a:pt x="8458" y="76200"/>
                </a:lnTo>
                <a:cubicBezTo>
                  <a:pt x="-22498" y="41275"/>
                  <a:pt x="44177" y="42069"/>
                  <a:pt x="84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46"/>
          <p:cNvSpPr/>
          <p:nvPr/>
        </p:nvSpPr>
        <p:spPr>
          <a:xfrm>
            <a:off x="8159234" y="3077880"/>
            <a:ext cx="399037" cy="76200"/>
          </a:xfrm>
          <a:custGeom>
            <a:avLst/>
            <a:gdLst>
              <a:gd name="connsiteX0" fmla="*/ 0 w 465890"/>
              <a:gd name="connsiteY0" fmla="*/ 0 h 76200"/>
              <a:gd name="connsiteX1" fmla="*/ 465890 w 465890"/>
              <a:gd name="connsiteY1" fmla="*/ 0 h 76200"/>
              <a:gd name="connsiteX2" fmla="*/ 465890 w 465890"/>
              <a:gd name="connsiteY2" fmla="*/ 76200 h 76200"/>
              <a:gd name="connsiteX3" fmla="*/ 0 w 465890"/>
              <a:gd name="connsiteY3" fmla="*/ 76200 h 76200"/>
              <a:gd name="connsiteX4" fmla="*/ 0 w 465890"/>
              <a:gd name="connsiteY4" fmla="*/ 0 h 76200"/>
              <a:gd name="connsiteX0" fmla="*/ 0 w 473298"/>
              <a:gd name="connsiteY0" fmla="*/ 0 h 76200"/>
              <a:gd name="connsiteX1" fmla="*/ 465890 w 473298"/>
              <a:gd name="connsiteY1" fmla="*/ 0 h 76200"/>
              <a:gd name="connsiteX2" fmla="*/ 465890 w 473298"/>
              <a:gd name="connsiteY2" fmla="*/ 76200 h 76200"/>
              <a:gd name="connsiteX3" fmla="*/ 0 w 473298"/>
              <a:gd name="connsiteY3" fmla="*/ 76200 h 76200"/>
              <a:gd name="connsiteX4" fmla="*/ 0 w 473298"/>
              <a:gd name="connsiteY4" fmla="*/ 0 h 76200"/>
              <a:gd name="connsiteX0" fmla="*/ 0 w 470044"/>
              <a:gd name="connsiteY0" fmla="*/ 0 h 76200"/>
              <a:gd name="connsiteX1" fmla="*/ 465890 w 470044"/>
              <a:gd name="connsiteY1" fmla="*/ 0 h 76200"/>
              <a:gd name="connsiteX2" fmla="*/ 465890 w 470044"/>
              <a:gd name="connsiteY2" fmla="*/ 76200 h 76200"/>
              <a:gd name="connsiteX3" fmla="*/ 0 w 470044"/>
              <a:gd name="connsiteY3" fmla="*/ 76200 h 76200"/>
              <a:gd name="connsiteX4" fmla="*/ 0 w 470044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044" h="76200">
                <a:moveTo>
                  <a:pt x="0" y="0"/>
                </a:moveTo>
                <a:lnTo>
                  <a:pt x="465890" y="0"/>
                </a:lnTo>
                <a:cubicBezTo>
                  <a:pt x="482559" y="32543"/>
                  <a:pt x="442078" y="46037"/>
                  <a:pt x="465890" y="76200"/>
                </a:cubicBez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2827627" y="307818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2827627" y="324231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/>
          <p:cNvSpPr/>
          <p:nvPr/>
        </p:nvSpPr>
        <p:spPr>
          <a:xfrm>
            <a:off x="2827627" y="340524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/>
          <p:cNvSpPr/>
          <p:nvPr/>
        </p:nvSpPr>
        <p:spPr>
          <a:xfrm>
            <a:off x="2827627" y="3569670"/>
            <a:ext cx="32062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TextBox 295"/>
          <p:cNvSpPr txBox="1"/>
          <p:nvPr/>
        </p:nvSpPr>
        <p:spPr>
          <a:xfrm>
            <a:off x="454424" y="177335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A/A</a:t>
            </a:r>
            <a:endParaRPr lang="ko-KR" altLang="en-US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454424" y="251914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A/G</a:t>
            </a:r>
            <a:endParaRPr lang="ko-KR" altLang="en-US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54424" y="326893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G/G</a:t>
            </a:r>
            <a:endParaRPr lang="ko-KR" altLang="en-US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387838" y="1614366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1</a:t>
            </a:r>
            <a:endParaRPr lang="ko-KR" altLang="en-US" sz="1100" b="1" dirty="0"/>
          </a:p>
        </p:txBody>
      </p:sp>
      <p:sp>
        <p:nvSpPr>
          <p:cNvPr id="300" name="TextBox 299"/>
          <p:cNvSpPr txBox="1"/>
          <p:nvPr/>
        </p:nvSpPr>
        <p:spPr>
          <a:xfrm>
            <a:off x="387838" y="2336314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2</a:t>
            </a:r>
            <a:endParaRPr lang="ko-KR" altLang="en-US" sz="1100" b="1" dirty="0"/>
          </a:p>
        </p:txBody>
      </p:sp>
      <p:sp>
        <p:nvSpPr>
          <p:cNvPr id="301" name="TextBox 300"/>
          <p:cNvSpPr txBox="1"/>
          <p:nvPr/>
        </p:nvSpPr>
        <p:spPr>
          <a:xfrm>
            <a:off x="387838" y="3092454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Sample 3</a:t>
            </a:r>
            <a:endParaRPr lang="ko-KR" altLang="en-US" sz="1100" b="1" dirty="0"/>
          </a:p>
        </p:txBody>
      </p:sp>
      <p:cxnSp>
        <p:nvCxnSpPr>
          <p:cNvPr id="302" name="직선 화살표 연결선 301"/>
          <p:cNvCxnSpPr/>
          <p:nvPr/>
        </p:nvCxnSpPr>
        <p:spPr>
          <a:xfrm flipH="1">
            <a:off x="6077438" y="1188916"/>
            <a:ext cx="444500" cy="41275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359229" y="1267732"/>
            <a:ext cx="907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Reference</a:t>
            </a:r>
            <a:endParaRPr lang="ko-KR" altLang="en-US" sz="1200" b="1" dirty="0"/>
          </a:p>
        </p:txBody>
      </p:sp>
      <p:sp>
        <p:nvSpPr>
          <p:cNvPr id="304" name="TextBox 303"/>
          <p:cNvSpPr txBox="1"/>
          <p:nvPr/>
        </p:nvSpPr>
        <p:spPr>
          <a:xfrm>
            <a:off x="6401076" y="998416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NGS read</a:t>
            </a:r>
            <a:endParaRPr lang="ko-KR" altLang="en-US" sz="1000" b="1" dirty="0"/>
          </a:p>
        </p:txBody>
      </p:sp>
      <p:sp>
        <p:nvSpPr>
          <p:cNvPr id="305" name="TextBox 304"/>
          <p:cNvSpPr txBox="1"/>
          <p:nvPr/>
        </p:nvSpPr>
        <p:spPr>
          <a:xfrm>
            <a:off x="270412" y="3901538"/>
            <a:ext cx="284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ko-KR" dirty="0" err="1"/>
              <a:t>Kmer</a:t>
            </a:r>
            <a:r>
              <a:rPr lang="en-US" altLang="ko-KR" dirty="0"/>
              <a:t>-based Variant Calling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88094" y="2980592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/>
        </p:nvCxnSpPr>
        <p:spPr>
          <a:xfrm>
            <a:off x="288094" y="2233245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>
            <a:off x="288094" y="1538653"/>
            <a:ext cx="8567812" cy="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TextBox 310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2361223" y="264151"/>
            <a:ext cx="4501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Kmer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-based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 Calling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13/28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2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2361223" y="563098"/>
            <a:ext cx="4501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Kmer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-based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 Calling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9C6A0C-B8C9-4DC4-B5EB-3FA008AC063F}"/>
                  </a:ext>
                </a:extLst>
              </p:cNvPr>
              <p:cNvSpPr txBox="1"/>
              <p:nvPr/>
            </p:nvSpPr>
            <p:spPr>
              <a:xfrm>
                <a:off x="507602" y="1271156"/>
                <a:ext cx="5514587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Glycine max </a:t>
                </a:r>
                <a:r>
                  <a:rPr lang="en-US" altLang="ko-KR" b="1" dirty="0"/>
                  <a:t>: 978495272 bp =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𝟕𝟖𝟒𝟗𝟓𝟐𝟕𝟐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9C6A0C-B8C9-4DC4-B5EB-3FA008AC0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2" y="1271156"/>
                <a:ext cx="5514587" cy="375552"/>
              </a:xfrm>
              <a:prstGeom prst="rect">
                <a:avLst/>
              </a:prstGeom>
              <a:blipFill>
                <a:blip r:embed="rId2"/>
                <a:stretch>
                  <a:fillRect l="-884" t="-9836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E5F634C-122C-48EE-AFD9-56872BEBF8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773788"/>
              </p:ext>
            </p:extLst>
          </p:nvPr>
        </p:nvGraphicFramePr>
        <p:xfrm>
          <a:off x="395227" y="3305175"/>
          <a:ext cx="8405873" cy="334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3DE840D-3855-43EB-A27B-A649AF1A218A}"/>
              </a:ext>
            </a:extLst>
          </p:cNvPr>
          <p:cNvSpPr/>
          <p:nvPr/>
        </p:nvSpPr>
        <p:spPr>
          <a:xfrm>
            <a:off x="3244155" y="242111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31-mer : 620696674/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954864587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= 65.00%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A0127C-714F-4667-9AA6-2D32AB81DD15}"/>
              </a:ext>
            </a:extLst>
          </p:cNvPr>
          <p:cNvSpPr/>
          <p:nvPr/>
        </p:nvSpPr>
        <p:spPr>
          <a:xfrm>
            <a:off x="3244155" y="200601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5-mer :         0/955311423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=  0.00%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12CD8-DADA-4D7B-8A2A-71391B4462E8}"/>
              </a:ext>
            </a:extLst>
          </p:cNvPr>
          <p:cNvSpPr/>
          <p:nvPr/>
        </p:nvSpPr>
        <p:spPr>
          <a:xfrm>
            <a:off x="3244155" y="283621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50-mer : 728122179/</a:t>
            </a:r>
            <a:r>
              <a:rPr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954864587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= 78.47%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C6E3D3-D4BE-4B68-901A-94ABF803645B}"/>
              </a:ext>
            </a:extLst>
          </p:cNvPr>
          <p:cNvGrpSpPr/>
          <p:nvPr/>
        </p:nvGrpSpPr>
        <p:grpSpPr>
          <a:xfrm>
            <a:off x="7962900" y="117585"/>
            <a:ext cx="1063458" cy="276999"/>
            <a:chOff x="3238500" y="864632"/>
            <a:chExt cx="1063458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734A6F-F9DD-4AC0-84C9-C07B82FCFD86}"/>
                </a:ext>
              </a:extLst>
            </p:cNvPr>
            <p:cNvSpPr txBox="1"/>
            <p:nvPr/>
          </p:nvSpPr>
          <p:spPr>
            <a:xfrm>
              <a:off x="3238500" y="864632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1</a:t>
              </a:r>
              <a:r>
                <a:rPr lang="ko-KR" altLang="en-US" sz="1200" b="1" dirty="0"/>
                <a:t>억 </a:t>
              </a:r>
              <a:r>
                <a:rPr lang="en-US" altLang="ko-KR" sz="1200" b="1" dirty="0"/>
                <a:t>=</a:t>
              </a:r>
              <a:endParaRPr lang="ko-KR" altLang="en-US" sz="1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5F245E-EF64-43AB-842D-B819812C93C1}"/>
                    </a:ext>
                  </a:extLst>
                </p:cNvPr>
                <p:cNvSpPr txBox="1"/>
                <p:nvPr/>
              </p:nvSpPr>
              <p:spPr>
                <a:xfrm>
                  <a:off x="3990975" y="910799"/>
                  <a:ext cx="310983" cy="1888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p>
                        </m:sSup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5F245E-EF64-43AB-842D-B819812C9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975" y="910799"/>
                  <a:ext cx="310983" cy="188834"/>
                </a:xfrm>
                <a:prstGeom prst="rect">
                  <a:avLst/>
                </a:prstGeom>
                <a:blipFill>
                  <a:blip r:embed="rId4"/>
                  <a:stretch>
                    <a:fillRect l="-7843" r="-1961"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14/28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FC79341-DB41-4BAF-8E31-9C591D7C5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09855"/>
              </p:ext>
            </p:extLst>
          </p:nvPr>
        </p:nvGraphicFramePr>
        <p:xfrm>
          <a:off x="1374349" y="1868474"/>
          <a:ext cx="6971060" cy="4138040"/>
        </p:xfrm>
        <a:graphic>
          <a:graphicData uri="http://schemas.openxmlformats.org/drawingml/2006/table">
            <a:tbl>
              <a:tblPr/>
              <a:tblGrid>
                <a:gridCol w="744703">
                  <a:extLst>
                    <a:ext uri="{9D8B030D-6E8A-4147-A177-3AD203B41FA5}">
                      <a16:colId xmlns:a16="http://schemas.microsoft.com/office/drawing/2014/main" val="200455810"/>
                    </a:ext>
                  </a:extLst>
                </a:gridCol>
                <a:gridCol w="2570533">
                  <a:extLst>
                    <a:ext uri="{9D8B030D-6E8A-4147-A177-3AD203B41FA5}">
                      <a16:colId xmlns:a16="http://schemas.microsoft.com/office/drawing/2014/main" val="733535191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1884857851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3305825707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3241386798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796851641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2411730537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1175337106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4218257643"/>
                    </a:ext>
                  </a:extLst>
                </a:gridCol>
                <a:gridCol w="456978">
                  <a:extLst>
                    <a:ext uri="{9D8B030D-6E8A-4147-A177-3AD203B41FA5}">
                      <a16:colId xmlns:a16="http://schemas.microsoft.com/office/drawing/2014/main" val="1647989599"/>
                    </a:ext>
                  </a:extLst>
                </a:gridCol>
              </a:tblGrid>
              <a:tr h="4154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kmerIDX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Kmer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sequence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B08F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B10F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B04F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B01F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B06F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B14F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B15F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B03F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4834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TTGAAAAAAAAAAAAAAAAAAAAAAAAAAAA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413200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TTGAAAAAAAAAAAAAAAAAAAAAAAAACAA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706096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TTGAAAAAAAAAAAAAAAAAAAAAAAACAAA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52391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TTGAAAAAAAAAAAAAAAAAAAAAAAACCAA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801381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TTGAAAAAAAAAAAAAAAAAAAAAAAAGAAA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775692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TTGAAAAAAAAAAAAAAAAAAAAAAAAGCAA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330338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TTGAAAAAAAAAAAAAAAAAAAAAAAATAAA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587301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TTGAAAAAAAAAAAAAAAAAAAAAAAATCAA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147188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TTGAAAAAAAAAAAAAAAAAAAAAAACAAAA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291034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TTGAAAAAAAAAAAAAAAAAAAAAAACACAA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15017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TTGAAAAAAAAAAAAAAAAAAAAAAACCAAA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624097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TTGAAAAAAAAAAAAAAAAAAAAAAACCCAA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514544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TTGAAAAAAAAAAAAAAAAAAAAAAACGAAA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969702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TTGAAAAAAAAAAAAAAAAAAAAAAACTAAA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272756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TTGAAAAAAAAAAAAAAAAAAAAAAACTCAA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953218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TTGAAAAAAAAAAAAAAAAAAAAAAAGAAAA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90386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TTGAAAAAAAAAAAAAAAAAAAAAAAGACAA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562940"/>
                  </a:ext>
                </a:extLst>
              </a:tr>
              <a:tr h="20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TTGAAAAAAAAAAAAAAAAAAAAAAAGCAAA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909" marR="7909" marT="79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7245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99C4F-3B41-470B-A5DD-3037D00CD1D1}"/>
              </a:ext>
            </a:extLst>
          </p:cNvPr>
          <p:cNvCxnSpPr/>
          <p:nvPr/>
        </p:nvCxnSpPr>
        <p:spPr>
          <a:xfrm>
            <a:off x="4772967" y="1912677"/>
            <a:ext cx="3896249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654C6-BFC8-4BDC-9CC4-D5A13CD9A17C}"/>
              </a:ext>
            </a:extLst>
          </p:cNvPr>
          <p:cNvSpPr txBox="1"/>
          <p:nvPr/>
        </p:nvSpPr>
        <p:spPr>
          <a:xfrm>
            <a:off x="6230479" y="1455477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#Accessions</a:t>
            </a:r>
          </a:p>
          <a:p>
            <a:pPr algn="ctr"/>
            <a:r>
              <a:rPr lang="en-US" altLang="ko-KR" sz="1200" b="1" dirty="0"/>
              <a:t>438</a:t>
            </a:r>
            <a:endParaRPr lang="ko-KR" altLang="en-US" sz="12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FEFE6B-761B-4E5E-ACA5-5C6435A220C8}"/>
              </a:ext>
            </a:extLst>
          </p:cNvPr>
          <p:cNvCxnSpPr/>
          <p:nvPr/>
        </p:nvCxnSpPr>
        <p:spPr>
          <a:xfrm>
            <a:off x="1374349" y="2214546"/>
            <a:ext cx="0" cy="408953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EF604EC-8D37-4A42-B318-069183EABC7F}"/>
                  </a:ext>
                </a:extLst>
              </p:cNvPr>
              <p:cNvSpPr/>
              <p:nvPr/>
            </p:nvSpPr>
            <p:spPr>
              <a:xfrm>
                <a:off x="97957" y="3944327"/>
                <a:ext cx="1292470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b="1" i="1" dirty="0">
                    <a:latin typeface="Cambria Math" panose="02040503050406030204" pitchFamily="18" charset="0"/>
                  </a:rPr>
                  <a:t>#K-</a:t>
                </a:r>
                <a:r>
                  <a:rPr lang="en-US" altLang="ko-KR" sz="1400" b="1" i="1" dirty="0" err="1">
                    <a:latin typeface="Cambria Math" panose="02040503050406030204" pitchFamily="18" charset="0"/>
                  </a:rPr>
                  <a:t>mer</a:t>
                </a:r>
                <a:endParaRPr lang="en-US" altLang="ko-KR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𝟔𝟐𝟓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EF604EC-8D37-4A42-B318-069183EAB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" y="3944327"/>
                <a:ext cx="1292470" cy="528030"/>
              </a:xfrm>
              <a:prstGeom prst="rect">
                <a:avLst/>
              </a:prstGeom>
              <a:blipFill>
                <a:blip r:embed="rId2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15/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1661746" y="59436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47185" y="183759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D6FF7-2AF0-4FF3-8805-23DB4008CAEC}"/>
              </a:ext>
            </a:extLst>
          </p:cNvPr>
          <p:cNvSpPr txBox="1"/>
          <p:nvPr/>
        </p:nvSpPr>
        <p:spPr>
          <a:xfrm>
            <a:off x="1778396" y="563098"/>
            <a:ext cx="55872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Kmer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-based Variant Calling Result</a:t>
            </a:r>
            <a:endParaRPr lang="ko-KR" altLang="en-US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61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20EC2DA-5D54-4DEA-AEEA-C5E9AED03B79}"/>
              </a:ext>
            </a:extLst>
          </p:cNvPr>
          <p:cNvSpPr/>
          <p:nvPr/>
        </p:nvSpPr>
        <p:spPr>
          <a:xfrm>
            <a:off x="2457450" y="4688150"/>
            <a:ext cx="4114800" cy="1028700"/>
          </a:xfrm>
          <a:prstGeom prst="roundRect">
            <a:avLst>
              <a:gd name="adj" fmla="val 83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CA79F15-E361-4911-84DF-45EC51900851}"/>
              </a:ext>
            </a:extLst>
          </p:cNvPr>
          <p:cNvSpPr/>
          <p:nvPr/>
        </p:nvSpPr>
        <p:spPr>
          <a:xfrm>
            <a:off x="2457450" y="3268925"/>
            <a:ext cx="4114800" cy="1028700"/>
          </a:xfrm>
          <a:prstGeom prst="roundRect">
            <a:avLst>
              <a:gd name="adj" fmla="val 83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72B9D-A99B-4A95-B5DF-855AD5A9070A}"/>
              </a:ext>
            </a:extLst>
          </p:cNvPr>
          <p:cNvSpPr/>
          <p:nvPr/>
        </p:nvSpPr>
        <p:spPr>
          <a:xfrm>
            <a:off x="1221581" y="2643171"/>
            <a:ext cx="7846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53229549 TTGGGTTTGAACTAA</a:t>
            </a:r>
            <a:r>
              <a:rPr lang="en-US" altLang="ko-KR" sz="12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TTTGTCTTTTTGTTT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ko-KR" sz="12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GAATGGTTACGTGAC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AGACTGATAATATTC 53229609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793EFB-12C4-40A2-ACA8-4D51B398593E}"/>
              </a:ext>
            </a:extLst>
          </p:cNvPr>
          <p:cNvSpPr/>
          <p:nvPr/>
        </p:nvSpPr>
        <p:spPr>
          <a:xfrm>
            <a:off x="1221581" y="2906179"/>
            <a:ext cx="79224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53229549 TTGGGTTTGAACTAATTTGT</a:t>
            </a:r>
            <a:r>
              <a:rPr lang="en-US" altLang="ko-KR" sz="12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CTTTTTGTTT</a:t>
            </a:r>
            <a:r>
              <a:rPr lang="en-US" altLang="ko-KR" sz="1200" b="1" dirty="0">
                <a:solidFill>
                  <a:srgbClr val="FF0000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ko-KR" sz="12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GAATGGTTACGTGACAGACT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GATAATATTC 53229609</a:t>
            </a:r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2766C-1482-408F-BA32-A761CB5635B3}"/>
              </a:ext>
            </a:extLst>
          </p:cNvPr>
          <p:cNvSpPr txBox="1"/>
          <p:nvPr/>
        </p:nvSpPr>
        <p:spPr>
          <a:xfrm>
            <a:off x="314325" y="2006862"/>
            <a:ext cx="27442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Seed coat color [</a:t>
            </a:r>
            <a:r>
              <a:rPr lang="en-US" altLang="ko-KR" sz="1350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altLang="ko-KR" sz="1350" b="1" dirty="0"/>
              <a:t>/</a:t>
            </a:r>
            <a:r>
              <a:rPr lang="en-US" altLang="ko-KR" sz="1350" b="1" dirty="0">
                <a:solidFill>
                  <a:srgbClr val="FFC000"/>
                </a:solidFill>
              </a:rPr>
              <a:t>Yellow</a:t>
            </a:r>
            <a:r>
              <a:rPr lang="en-US" altLang="ko-KR" sz="1350" b="1" dirty="0"/>
              <a:t>]</a:t>
            </a:r>
            <a:endParaRPr lang="ko-KR" altLang="en-US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24BE1-64E8-4E12-BEC6-D668B0EAFCEC}"/>
              </a:ext>
            </a:extLst>
          </p:cNvPr>
          <p:cNvSpPr txBox="1"/>
          <p:nvPr/>
        </p:nvSpPr>
        <p:spPr>
          <a:xfrm>
            <a:off x="485776" y="2328425"/>
            <a:ext cx="22733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Chr01 : 53229579 A -&gt; G</a:t>
            </a:r>
            <a:endParaRPr lang="ko-KR" altLang="en-US" sz="13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146BD-6C91-4928-8C42-991287170F72}"/>
              </a:ext>
            </a:extLst>
          </p:cNvPr>
          <p:cNvSpPr txBox="1"/>
          <p:nvPr/>
        </p:nvSpPr>
        <p:spPr>
          <a:xfrm>
            <a:off x="637688" y="2628369"/>
            <a:ext cx="61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5A2C6-41C4-4F2A-81EF-34ED0BD8651E}"/>
              </a:ext>
            </a:extLst>
          </p:cNvPr>
          <p:cNvSpPr txBox="1"/>
          <p:nvPr/>
        </p:nvSpPr>
        <p:spPr>
          <a:xfrm>
            <a:off x="623133" y="2878401"/>
            <a:ext cx="64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C000"/>
                </a:solidFill>
              </a:rPr>
              <a:t>Yellow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F849CB-8B57-4135-9D70-550210E3A1BD}"/>
              </a:ext>
            </a:extLst>
          </p:cNvPr>
          <p:cNvCxnSpPr/>
          <p:nvPr/>
        </p:nvCxnSpPr>
        <p:spPr>
          <a:xfrm>
            <a:off x="4917281" y="2435488"/>
            <a:ext cx="0" cy="235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F818DC-DA72-421C-87B0-11130FF38326}"/>
              </a:ext>
            </a:extLst>
          </p:cNvPr>
          <p:cNvSpPr txBox="1"/>
          <p:nvPr/>
        </p:nvSpPr>
        <p:spPr>
          <a:xfrm>
            <a:off x="2552700" y="3670218"/>
            <a:ext cx="672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endParaRPr lang="ko-KR" altLang="en-US" sz="13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E15D6-1761-45AB-A014-A820983C7C50}"/>
              </a:ext>
            </a:extLst>
          </p:cNvPr>
          <p:cNvSpPr txBox="1"/>
          <p:nvPr/>
        </p:nvSpPr>
        <p:spPr>
          <a:xfrm>
            <a:off x="2552701" y="3905961"/>
            <a:ext cx="708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rgbClr val="FFC000"/>
                </a:solidFill>
              </a:rPr>
              <a:t>Yellow</a:t>
            </a:r>
            <a:endParaRPr lang="ko-KR" altLang="en-US" sz="13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D9B4F8-CE4F-4412-8029-E1886DA5D7D8}"/>
              </a:ext>
            </a:extLst>
          </p:cNvPr>
          <p:cNvSpPr/>
          <p:nvPr/>
        </p:nvSpPr>
        <p:spPr>
          <a:xfrm>
            <a:off x="4506034" y="2175545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53229579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4CCAF-B841-4E31-9F2A-947FE058FAE5}"/>
              </a:ext>
            </a:extLst>
          </p:cNvPr>
          <p:cNvSpPr txBox="1"/>
          <p:nvPr/>
        </p:nvSpPr>
        <p:spPr>
          <a:xfrm>
            <a:off x="3507779" y="336011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A/A</a:t>
            </a:r>
            <a:endParaRPr lang="ko-KR" altLang="en-US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81FE76-8049-4CBB-9B6E-A0D81B7B6B7C}"/>
              </a:ext>
            </a:extLst>
          </p:cNvPr>
          <p:cNvSpPr txBox="1"/>
          <p:nvPr/>
        </p:nvSpPr>
        <p:spPr>
          <a:xfrm>
            <a:off x="4741266" y="336011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A/G</a:t>
            </a:r>
            <a:endParaRPr lang="ko-KR" altLang="en-US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526C76-267F-45ED-AF33-D08D9D016AFA}"/>
              </a:ext>
            </a:extLst>
          </p:cNvPr>
          <p:cNvSpPr txBox="1"/>
          <p:nvPr/>
        </p:nvSpPr>
        <p:spPr>
          <a:xfrm>
            <a:off x="5974754" y="336011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G/G</a:t>
            </a:r>
            <a:endParaRPr lang="ko-KR" alt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5F1CE3-D6A0-4708-A37C-F1147A4A9CC6}"/>
              </a:ext>
            </a:extLst>
          </p:cNvPr>
          <p:cNvSpPr txBox="1"/>
          <p:nvPr/>
        </p:nvSpPr>
        <p:spPr>
          <a:xfrm>
            <a:off x="3611974" y="3664919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7</a:t>
            </a:r>
            <a:endParaRPr lang="ko-KR" altLang="en-US" sz="13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A6C9B8-6E27-4B0E-9494-079B55D239C0}"/>
              </a:ext>
            </a:extLst>
          </p:cNvPr>
          <p:cNvSpPr txBox="1"/>
          <p:nvPr/>
        </p:nvSpPr>
        <p:spPr>
          <a:xfrm>
            <a:off x="4845461" y="3664919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D1BBA-997B-4F6A-AA47-8E09A71066E7}"/>
              </a:ext>
            </a:extLst>
          </p:cNvPr>
          <p:cNvSpPr txBox="1"/>
          <p:nvPr/>
        </p:nvSpPr>
        <p:spPr>
          <a:xfrm>
            <a:off x="6026852" y="3664919"/>
            <a:ext cx="393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20</a:t>
            </a:r>
            <a:endParaRPr lang="ko-KR" altLang="en-US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9C4F07-3A30-423D-9A9B-C433DF9C28DC}"/>
              </a:ext>
            </a:extLst>
          </p:cNvPr>
          <p:cNvSpPr txBox="1"/>
          <p:nvPr/>
        </p:nvSpPr>
        <p:spPr>
          <a:xfrm>
            <a:off x="3507780" y="3912569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216</a:t>
            </a:r>
            <a:endParaRPr lang="ko-KR" altLang="en-US" sz="13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620CB-68D2-49CD-B6BB-63A13F124694}"/>
              </a:ext>
            </a:extLst>
          </p:cNvPr>
          <p:cNvSpPr txBox="1"/>
          <p:nvPr/>
        </p:nvSpPr>
        <p:spPr>
          <a:xfrm>
            <a:off x="4845461" y="3912569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6A0128-D67B-4244-BF73-EAB133115536}"/>
              </a:ext>
            </a:extLst>
          </p:cNvPr>
          <p:cNvSpPr txBox="1"/>
          <p:nvPr/>
        </p:nvSpPr>
        <p:spPr>
          <a:xfrm>
            <a:off x="6078949" y="3912569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CDC1CB-47CE-4423-995B-A98537E808B9}"/>
              </a:ext>
            </a:extLst>
          </p:cNvPr>
          <p:cNvSpPr txBox="1"/>
          <p:nvPr/>
        </p:nvSpPr>
        <p:spPr>
          <a:xfrm>
            <a:off x="2552700" y="5089443"/>
            <a:ext cx="672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endParaRPr lang="ko-KR" altLang="en-US" sz="13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4D8B44-C9EA-47CA-B3DA-855E13EE14A0}"/>
              </a:ext>
            </a:extLst>
          </p:cNvPr>
          <p:cNvSpPr txBox="1"/>
          <p:nvPr/>
        </p:nvSpPr>
        <p:spPr>
          <a:xfrm>
            <a:off x="2552701" y="5325186"/>
            <a:ext cx="708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rgbClr val="FFC000"/>
                </a:solidFill>
              </a:rPr>
              <a:t>Yellow</a:t>
            </a:r>
            <a:endParaRPr lang="ko-KR" altLang="en-US" sz="13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46E305-8B54-437C-8FDD-E907306DEAC8}"/>
              </a:ext>
            </a:extLst>
          </p:cNvPr>
          <p:cNvSpPr txBox="1"/>
          <p:nvPr/>
        </p:nvSpPr>
        <p:spPr>
          <a:xfrm>
            <a:off x="3507779" y="4779344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A/A</a:t>
            </a:r>
            <a:endParaRPr lang="ko-KR" altLang="en-US" sz="13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BB432-0F4B-481D-B1F7-CF2FC44F2530}"/>
              </a:ext>
            </a:extLst>
          </p:cNvPr>
          <p:cNvSpPr txBox="1"/>
          <p:nvPr/>
        </p:nvSpPr>
        <p:spPr>
          <a:xfrm>
            <a:off x="4741266" y="4779344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A/G</a:t>
            </a:r>
            <a:endParaRPr lang="ko-KR" altLang="en-US" sz="13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F61253-FD36-4F6D-88D4-060CD7651925}"/>
              </a:ext>
            </a:extLst>
          </p:cNvPr>
          <p:cNvSpPr txBox="1"/>
          <p:nvPr/>
        </p:nvSpPr>
        <p:spPr>
          <a:xfrm>
            <a:off x="5974754" y="4779344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G/G</a:t>
            </a:r>
            <a:endParaRPr lang="ko-KR" altLang="en-US" sz="13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D048A-A1B6-4F85-AFE6-0F7E175599F3}"/>
              </a:ext>
            </a:extLst>
          </p:cNvPr>
          <p:cNvSpPr txBox="1"/>
          <p:nvPr/>
        </p:nvSpPr>
        <p:spPr>
          <a:xfrm>
            <a:off x="3611974" y="5084144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7</a:t>
            </a:r>
            <a:endParaRPr lang="ko-KR" altLang="en-US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E6402A-B72B-4F67-BAC9-C8422B7D34A3}"/>
              </a:ext>
            </a:extLst>
          </p:cNvPr>
          <p:cNvSpPr txBox="1"/>
          <p:nvPr/>
        </p:nvSpPr>
        <p:spPr>
          <a:xfrm>
            <a:off x="4845461" y="5084144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9CD170-AE3A-430A-BCC4-22DB00046934}"/>
              </a:ext>
            </a:extLst>
          </p:cNvPr>
          <p:cNvSpPr txBox="1"/>
          <p:nvPr/>
        </p:nvSpPr>
        <p:spPr>
          <a:xfrm>
            <a:off x="6026852" y="5084144"/>
            <a:ext cx="393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20</a:t>
            </a:r>
            <a:endParaRPr lang="ko-KR" alt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179696-0C4D-46B5-A104-98FBCA9EF87D}"/>
              </a:ext>
            </a:extLst>
          </p:cNvPr>
          <p:cNvSpPr txBox="1"/>
          <p:nvPr/>
        </p:nvSpPr>
        <p:spPr>
          <a:xfrm>
            <a:off x="3507780" y="5331794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215</a:t>
            </a:r>
            <a:endParaRPr lang="ko-KR" alt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FB7E2F-E55C-45A9-B5FB-BF1D8E17F7C0}"/>
              </a:ext>
            </a:extLst>
          </p:cNvPr>
          <p:cNvSpPr txBox="1"/>
          <p:nvPr/>
        </p:nvSpPr>
        <p:spPr>
          <a:xfrm>
            <a:off x="4845461" y="5331794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4</a:t>
            </a:r>
            <a:endParaRPr lang="ko-KR" alt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CE8FDC-E7D0-45F9-B27A-EB2C04F9A917}"/>
              </a:ext>
            </a:extLst>
          </p:cNvPr>
          <p:cNvSpPr txBox="1"/>
          <p:nvPr/>
        </p:nvSpPr>
        <p:spPr>
          <a:xfrm>
            <a:off x="6078949" y="5331794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78FE6-B334-40E6-81CF-7F9A41D711D6}"/>
              </a:ext>
            </a:extLst>
          </p:cNvPr>
          <p:cNvSpPr txBox="1"/>
          <p:nvPr/>
        </p:nvSpPr>
        <p:spPr>
          <a:xfrm>
            <a:off x="727768" y="3698793"/>
            <a:ext cx="14249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Mapped-based</a:t>
            </a:r>
            <a:endParaRPr lang="ko-KR" altLang="en-US" sz="135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0EA6B4-6A20-4409-8808-50BD4ECBC656}"/>
              </a:ext>
            </a:extLst>
          </p:cNvPr>
          <p:cNvSpPr txBox="1"/>
          <p:nvPr/>
        </p:nvSpPr>
        <p:spPr>
          <a:xfrm>
            <a:off x="855208" y="5165643"/>
            <a:ext cx="11684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err="1"/>
              <a:t>Kmer</a:t>
            </a:r>
            <a:r>
              <a:rPr lang="en-US" altLang="ko-KR" sz="1350" b="1" dirty="0"/>
              <a:t>-based</a:t>
            </a:r>
            <a:endParaRPr lang="ko-KR" altLang="en-US" sz="13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D9BDC5-45DD-4654-BBF4-CF2EB42A20DB}"/>
              </a:ext>
            </a:extLst>
          </p:cNvPr>
          <p:cNvSpPr txBox="1"/>
          <p:nvPr/>
        </p:nvSpPr>
        <p:spPr>
          <a:xfrm>
            <a:off x="7489581" y="1715692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G-Locus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41029" y="535490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99.54% </a:t>
            </a:r>
            <a:r>
              <a:rPr lang="ko-KR" altLang="en-US" b="1" dirty="0" smtClean="0"/>
              <a:t>일치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632370" y="563098"/>
            <a:ext cx="7817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consistency of genotypes between </a:t>
            </a:r>
            <a:r>
              <a:rPr lang="en-US" altLang="ko-KR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mapping </a:t>
            </a:r>
            <a:r>
              <a:rPr lang="en-US" altLang="ko-K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altLang="ko-KR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Kmer</a:t>
            </a:r>
            <a:r>
              <a:rPr lang="en-US" altLang="ko-K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-based </a:t>
            </a:r>
            <a:r>
              <a:rPr lang="en-US" altLang="ko-KR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 calling</a:t>
            </a:r>
            <a:endParaRPr lang="en-US" altLang="ko-KR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16/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9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1552575" y="1664680"/>
            <a:ext cx="6038850" cy="1314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B12B83-33E7-40FA-ACC4-A51E13408BB7}"/>
              </a:ext>
            </a:extLst>
          </p:cNvPr>
          <p:cNvGrpSpPr/>
          <p:nvPr/>
        </p:nvGrpSpPr>
        <p:grpSpPr>
          <a:xfrm>
            <a:off x="2085261" y="1864571"/>
            <a:ext cx="492322" cy="407647"/>
            <a:chOff x="2042182" y="3845512"/>
            <a:chExt cx="1615789" cy="133788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D586E47-EAD2-4CF9-8480-D56353256878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7A92B71-166C-46BE-B48D-DDEA020803BD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78" name="타원 2">
            <a:extLst>
              <a:ext uri="{FF2B5EF4-FFF2-40B4-BE49-F238E27FC236}">
                <a16:creationId xmlns:a16="http://schemas.microsoft.com/office/drawing/2014/main" id="{38751673-4B98-4526-B5E9-709995237960}"/>
              </a:ext>
            </a:extLst>
          </p:cNvPr>
          <p:cNvSpPr/>
          <p:nvPr/>
        </p:nvSpPr>
        <p:spPr>
          <a:xfrm rot="20700000">
            <a:off x="2617097" y="1905554"/>
            <a:ext cx="473089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AB7D3CC-C771-4EEE-A463-102345599205}"/>
              </a:ext>
            </a:extLst>
          </p:cNvPr>
          <p:cNvGrpSpPr/>
          <p:nvPr/>
        </p:nvGrpSpPr>
        <p:grpSpPr>
          <a:xfrm>
            <a:off x="2085261" y="2385296"/>
            <a:ext cx="492322" cy="407647"/>
            <a:chOff x="2042182" y="3845512"/>
            <a:chExt cx="1615789" cy="133788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38078FF-9516-44B3-88B1-AA07C44379EB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8A84EC0-401E-444E-819B-7093CB2020AC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82" name="타원 2">
            <a:extLst>
              <a:ext uri="{FF2B5EF4-FFF2-40B4-BE49-F238E27FC236}">
                <a16:creationId xmlns:a16="http://schemas.microsoft.com/office/drawing/2014/main" id="{86B246E0-BE27-423F-82D3-5B7AE82929B8}"/>
              </a:ext>
            </a:extLst>
          </p:cNvPr>
          <p:cNvSpPr/>
          <p:nvPr/>
        </p:nvSpPr>
        <p:spPr>
          <a:xfrm rot="20700000">
            <a:off x="2617096" y="2426279"/>
            <a:ext cx="473089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C31605-61A4-4B25-8A6C-4CB679491EE0}"/>
              </a:ext>
            </a:extLst>
          </p:cNvPr>
          <p:cNvGrpSpPr/>
          <p:nvPr/>
        </p:nvGrpSpPr>
        <p:grpSpPr>
          <a:xfrm>
            <a:off x="3819283" y="1864571"/>
            <a:ext cx="492322" cy="407647"/>
            <a:chOff x="2042182" y="3845512"/>
            <a:chExt cx="1615789" cy="133788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89099D9-3186-4232-B3BB-50818EE016EB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6C54800-7BA9-42E1-9061-02507E836921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86" name="타원 2">
            <a:extLst>
              <a:ext uri="{FF2B5EF4-FFF2-40B4-BE49-F238E27FC236}">
                <a16:creationId xmlns:a16="http://schemas.microsoft.com/office/drawing/2014/main" id="{37986EE5-F025-4742-AC3C-00D00F8ADDF5}"/>
              </a:ext>
            </a:extLst>
          </p:cNvPr>
          <p:cNvSpPr/>
          <p:nvPr/>
        </p:nvSpPr>
        <p:spPr>
          <a:xfrm rot="20700000">
            <a:off x="4351119" y="1905554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244D7F6-3CB0-4186-8972-21937795D896}"/>
              </a:ext>
            </a:extLst>
          </p:cNvPr>
          <p:cNvGrpSpPr/>
          <p:nvPr/>
        </p:nvGrpSpPr>
        <p:grpSpPr>
          <a:xfrm>
            <a:off x="3819283" y="2385296"/>
            <a:ext cx="492322" cy="407647"/>
            <a:chOff x="2042182" y="3845512"/>
            <a:chExt cx="1615789" cy="133788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29935B2-9E03-4A14-9666-828D3542A507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49BB69D-375E-49A2-A3AE-10824CF5E0D4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0" name="타원 2">
            <a:extLst>
              <a:ext uri="{FF2B5EF4-FFF2-40B4-BE49-F238E27FC236}">
                <a16:creationId xmlns:a16="http://schemas.microsoft.com/office/drawing/2014/main" id="{56EBF0B9-2C70-4B86-9186-AD022ABAF42B}"/>
              </a:ext>
            </a:extLst>
          </p:cNvPr>
          <p:cNvSpPr/>
          <p:nvPr/>
        </p:nvSpPr>
        <p:spPr>
          <a:xfrm rot="20700000">
            <a:off x="4351118" y="2426279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1102E2D-5C76-49A1-BC10-0FAC3411CBAB}"/>
              </a:ext>
            </a:extLst>
          </p:cNvPr>
          <p:cNvGrpSpPr/>
          <p:nvPr/>
        </p:nvGrpSpPr>
        <p:grpSpPr>
          <a:xfrm>
            <a:off x="5553305" y="1864571"/>
            <a:ext cx="492322" cy="407647"/>
            <a:chOff x="2042182" y="3845512"/>
            <a:chExt cx="1615789" cy="133788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9D2C382-5DCB-43EA-9BE8-BB23941758BD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E69555B2-27B6-461E-9C75-6C606A27B37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4" name="타원 2">
            <a:extLst>
              <a:ext uri="{FF2B5EF4-FFF2-40B4-BE49-F238E27FC236}">
                <a16:creationId xmlns:a16="http://schemas.microsoft.com/office/drawing/2014/main" id="{850920C2-8114-4B0E-A341-BD3618647172}"/>
              </a:ext>
            </a:extLst>
          </p:cNvPr>
          <p:cNvSpPr/>
          <p:nvPr/>
        </p:nvSpPr>
        <p:spPr>
          <a:xfrm rot="20700000">
            <a:off x="6085141" y="1905554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44F797A-2DA2-45FD-8B70-4B70DF2516A9}"/>
              </a:ext>
            </a:extLst>
          </p:cNvPr>
          <p:cNvGrpSpPr/>
          <p:nvPr/>
        </p:nvGrpSpPr>
        <p:grpSpPr>
          <a:xfrm>
            <a:off x="5553305" y="2385296"/>
            <a:ext cx="492322" cy="407647"/>
            <a:chOff x="2042182" y="3845512"/>
            <a:chExt cx="1615789" cy="133788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35A3899-BE3D-4CF0-BE15-F22D237E75D5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8B9AA34-02AB-4DC9-92DE-398E77CDF94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8" name="타원 2">
            <a:extLst>
              <a:ext uri="{FF2B5EF4-FFF2-40B4-BE49-F238E27FC236}">
                <a16:creationId xmlns:a16="http://schemas.microsoft.com/office/drawing/2014/main" id="{89A4AF83-4F2C-461C-8065-D483C461EA55}"/>
              </a:ext>
            </a:extLst>
          </p:cNvPr>
          <p:cNvSpPr/>
          <p:nvPr/>
        </p:nvSpPr>
        <p:spPr>
          <a:xfrm rot="20700000">
            <a:off x="6085140" y="2426279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9" name="더하기 기호 249">
            <a:extLst>
              <a:ext uri="{FF2B5EF4-FFF2-40B4-BE49-F238E27FC236}">
                <a16:creationId xmlns:a16="http://schemas.microsoft.com/office/drawing/2014/main" id="{44336798-11E3-488C-8337-52F352B89BE8}"/>
              </a:ext>
            </a:extLst>
          </p:cNvPr>
          <p:cNvSpPr/>
          <p:nvPr/>
        </p:nvSpPr>
        <p:spPr>
          <a:xfrm>
            <a:off x="3350110" y="1976549"/>
            <a:ext cx="217946" cy="217946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더하기 기호 250">
            <a:extLst>
              <a:ext uri="{FF2B5EF4-FFF2-40B4-BE49-F238E27FC236}">
                <a16:creationId xmlns:a16="http://schemas.microsoft.com/office/drawing/2014/main" id="{60B91556-6366-4A21-BC18-1164E3CA4A58}"/>
              </a:ext>
            </a:extLst>
          </p:cNvPr>
          <p:cNvSpPr/>
          <p:nvPr/>
        </p:nvSpPr>
        <p:spPr>
          <a:xfrm>
            <a:off x="3350110" y="2498217"/>
            <a:ext cx="217946" cy="217946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오른쪽 261">
            <a:extLst>
              <a:ext uri="{FF2B5EF4-FFF2-40B4-BE49-F238E27FC236}">
                <a16:creationId xmlns:a16="http://schemas.microsoft.com/office/drawing/2014/main" id="{4B68C531-07E7-4DEE-97D2-619945C4EE1F}"/>
              </a:ext>
            </a:extLst>
          </p:cNvPr>
          <p:cNvSpPr/>
          <p:nvPr/>
        </p:nvSpPr>
        <p:spPr>
          <a:xfrm>
            <a:off x="5157567" y="2003650"/>
            <a:ext cx="180120" cy="1637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262">
            <a:extLst>
              <a:ext uri="{FF2B5EF4-FFF2-40B4-BE49-F238E27FC236}">
                <a16:creationId xmlns:a16="http://schemas.microsoft.com/office/drawing/2014/main" id="{833485DC-0E18-41E1-B059-7C5C837C35B2}"/>
              </a:ext>
            </a:extLst>
          </p:cNvPr>
          <p:cNvSpPr/>
          <p:nvPr/>
        </p:nvSpPr>
        <p:spPr>
          <a:xfrm>
            <a:off x="5157567" y="2525317"/>
            <a:ext cx="180120" cy="1637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9465E1-A2AC-4EA0-8CC8-1B3A102EF7C3}"/>
              </a:ext>
            </a:extLst>
          </p:cNvPr>
          <p:cNvSpPr txBox="1"/>
          <p:nvPr/>
        </p:nvSpPr>
        <p:spPr>
          <a:xfrm>
            <a:off x="6780385" y="1987392"/>
            <a:ext cx="24045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(67)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4A6AC48-B95E-45B4-B35E-1897B06FDB44}"/>
              </a:ext>
            </a:extLst>
          </p:cNvPr>
          <p:cNvSpPr txBox="1"/>
          <p:nvPr/>
        </p:nvSpPr>
        <p:spPr>
          <a:xfrm>
            <a:off x="6745897" y="2509778"/>
            <a:ext cx="3141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(154)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오른쪽 중괄호 104">
            <a:extLst>
              <a:ext uri="{FF2B5EF4-FFF2-40B4-BE49-F238E27FC236}">
                <a16:creationId xmlns:a16="http://schemas.microsoft.com/office/drawing/2014/main" id="{FFBB5782-1628-447F-98F5-1342994CFEF7}"/>
              </a:ext>
            </a:extLst>
          </p:cNvPr>
          <p:cNvSpPr/>
          <p:nvPr/>
        </p:nvSpPr>
        <p:spPr>
          <a:xfrm>
            <a:off x="6602928" y="2432123"/>
            <a:ext cx="60430" cy="305060"/>
          </a:xfrm>
          <a:prstGeom prst="rightBrace">
            <a:avLst>
              <a:gd name="adj1" fmla="val 43922"/>
              <a:gd name="adj2" fmla="val 50000"/>
            </a:avLst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중괄호 105">
            <a:extLst>
              <a:ext uri="{FF2B5EF4-FFF2-40B4-BE49-F238E27FC236}">
                <a16:creationId xmlns:a16="http://schemas.microsoft.com/office/drawing/2014/main" id="{38BE32CD-EF05-4CBE-BA37-3F4DE4AE3B60}"/>
              </a:ext>
            </a:extLst>
          </p:cNvPr>
          <p:cNvSpPr/>
          <p:nvPr/>
        </p:nvSpPr>
        <p:spPr>
          <a:xfrm>
            <a:off x="6602928" y="1906343"/>
            <a:ext cx="60430" cy="305060"/>
          </a:xfrm>
          <a:prstGeom prst="rightBrace">
            <a:avLst>
              <a:gd name="adj1" fmla="val 43922"/>
              <a:gd name="adj2" fmla="val 50000"/>
            </a:avLst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/>
              <p:nvPr/>
            </p:nvSpPr>
            <p:spPr>
              <a:xfrm>
                <a:off x="2248311" y="1923967"/>
                <a:ext cx="42659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11" y="1923967"/>
                <a:ext cx="426592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96A734F-4386-4C96-9A3A-81EB032EBA76}"/>
                  </a:ext>
                </a:extLst>
              </p:cNvPr>
              <p:cNvSpPr txBox="1"/>
              <p:nvPr/>
            </p:nvSpPr>
            <p:spPr>
              <a:xfrm>
                <a:off x="2251043" y="2443551"/>
                <a:ext cx="34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96A734F-4386-4C96-9A3A-81EB032E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43" y="2443551"/>
                <a:ext cx="3474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EF6DC27F-F0BF-4052-92CE-E1EC2ED0710F}"/>
              </a:ext>
            </a:extLst>
          </p:cNvPr>
          <p:cNvSpPr txBox="1"/>
          <p:nvPr/>
        </p:nvSpPr>
        <p:spPr>
          <a:xfrm>
            <a:off x="3954106" y="19239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>
                <a:solidFill>
                  <a:srgbClr val="00B0F0"/>
                </a:solidFill>
                <a:latin typeface="Cambria Math" panose="02040503050406030204" pitchFamily="18" charset="0"/>
              </a:rPr>
              <a:t>T</a:t>
            </a:r>
            <a:endParaRPr lang="ko-KR" altLang="en-US" i="1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689B47-D60A-46E4-9429-784F61A83CAD}"/>
              </a:ext>
            </a:extLst>
          </p:cNvPr>
          <p:cNvSpPr txBox="1"/>
          <p:nvPr/>
        </p:nvSpPr>
        <p:spPr>
          <a:xfrm>
            <a:off x="3954106" y="24435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>
                <a:solidFill>
                  <a:srgbClr val="00B0F0"/>
                </a:solidFill>
                <a:latin typeface="Cambria Math" panose="02040503050406030204" pitchFamily="18" charset="0"/>
              </a:rPr>
              <a:t>T</a:t>
            </a:r>
            <a:endParaRPr lang="ko-KR" altLang="en-US" i="1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1822" y="3367843"/>
            <a:ext cx="728035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n-US" altLang="ko-KR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</a:t>
            </a:r>
            <a:r>
              <a:rPr lang="en-US" altLang="ko-KR" sz="2000" b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ATGTCAATAAGATAAGTATATTGTAAAATGG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251EE1C-90C9-4691-8DA9-0E88DAFA74DF}"/>
              </a:ext>
            </a:extLst>
          </p:cNvPr>
          <p:cNvSpPr txBox="1"/>
          <p:nvPr/>
        </p:nvSpPr>
        <p:spPr>
          <a:xfrm>
            <a:off x="4437030" y="4892159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85C4EC-C76B-49F3-8963-BA61F3359C9D}"/>
              </a:ext>
            </a:extLst>
          </p:cNvPr>
          <p:cNvSpPr txBox="1"/>
          <p:nvPr/>
        </p:nvSpPr>
        <p:spPr>
          <a:xfrm>
            <a:off x="4289468" y="5558909"/>
            <a:ext cx="5838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152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A0FF02-9E39-4DA6-9ECF-FC46B7D4D21E}"/>
              </a:ext>
            </a:extLst>
          </p:cNvPr>
          <p:cNvSpPr txBox="1"/>
          <p:nvPr/>
        </p:nvSpPr>
        <p:spPr>
          <a:xfrm>
            <a:off x="5923080" y="4892159"/>
            <a:ext cx="4507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7A2CAD-0614-4459-8F96-7785E05F7720}"/>
              </a:ext>
            </a:extLst>
          </p:cNvPr>
          <p:cNvSpPr txBox="1"/>
          <p:nvPr/>
        </p:nvSpPr>
        <p:spPr>
          <a:xfrm>
            <a:off x="5981442" y="5558909"/>
            <a:ext cx="317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1102E2D-5C76-49A1-BC10-0FAC3411CBAB}"/>
              </a:ext>
            </a:extLst>
          </p:cNvPr>
          <p:cNvGrpSpPr/>
          <p:nvPr/>
        </p:nvGrpSpPr>
        <p:grpSpPr>
          <a:xfrm>
            <a:off x="5662842" y="4213110"/>
            <a:ext cx="492322" cy="407647"/>
            <a:chOff x="2042182" y="3845512"/>
            <a:chExt cx="1615789" cy="133788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9D2C382-5DCB-43EA-9BE8-BB23941758BD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E69555B2-27B6-461E-9C75-6C606A27B37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14" name="타원 2">
            <a:extLst>
              <a:ext uri="{FF2B5EF4-FFF2-40B4-BE49-F238E27FC236}">
                <a16:creationId xmlns:a16="http://schemas.microsoft.com/office/drawing/2014/main" id="{850920C2-8114-4B0E-A341-BD3618647172}"/>
              </a:ext>
            </a:extLst>
          </p:cNvPr>
          <p:cNvSpPr/>
          <p:nvPr/>
        </p:nvSpPr>
        <p:spPr>
          <a:xfrm rot="20700000">
            <a:off x="6194678" y="4254092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44F797A-2DA2-45FD-8B70-4B70DF2516A9}"/>
              </a:ext>
            </a:extLst>
          </p:cNvPr>
          <p:cNvGrpSpPr/>
          <p:nvPr/>
        </p:nvGrpSpPr>
        <p:grpSpPr>
          <a:xfrm>
            <a:off x="4131658" y="4213110"/>
            <a:ext cx="492322" cy="407647"/>
            <a:chOff x="2042182" y="3845512"/>
            <a:chExt cx="1615789" cy="133788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035A3899-BE3D-4CF0-BE15-F22D237E75D5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B9AA34-02AB-4DC9-92DE-398E77CDF949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19" name="타원 2">
            <a:extLst>
              <a:ext uri="{FF2B5EF4-FFF2-40B4-BE49-F238E27FC236}">
                <a16:creationId xmlns:a16="http://schemas.microsoft.com/office/drawing/2014/main" id="{89A4AF83-4F2C-461C-8065-D483C461EA55}"/>
              </a:ext>
            </a:extLst>
          </p:cNvPr>
          <p:cNvSpPr/>
          <p:nvPr/>
        </p:nvSpPr>
        <p:spPr>
          <a:xfrm rot="20700000">
            <a:off x="4663493" y="4254092"/>
            <a:ext cx="473090" cy="325683"/>
          </a:xfrm>
          <a:custGeom>
            <a:avLst/>
            <a:gdLst>
              <a:gd name="connsiteX0" fmla="*/ 0 w 3779520"/>
              <a:gd name="connsiteY0" fmla="*/ 304800 h 609600"/>
              <a:gd name="connsiteX1" fmla="*/ 1889760 w 3779520"/>
              <a:gd name="connsiteY1" fmla="*/ 0 h 609600"/>
              <a:gd name="connsiteX2" fmla="*/ 3779520 w 3779520"/>
              <a:gd name="connsiteY2" fmla="*/ 304800 h 609600"/>
              <a:gd name="connsiteX3" fmla="*/ 1889760 w 3779520"/>
              <a:gd name="connsiteY3" fmla="*/ 609600 h 609600"/>
              <a:gd name="connsiteX4" fmla="*/ 0 w 3779520"/>
              <a:gd name="connsiteY4" fmla="*/ 304800 h 609600"/>
              <a:gd name="connsiteX0" fmla="*/ 0 w 3108960"/>
              <a:gd name="connsiteY0" fmla="*/ 1420544 h 1800562"/>
              <a:gd name="connsiteX1" fmla="*/ 1889760 w 3108960"/>
              <a:gd name="connsiteY1" fmla="*/ 1115744 h 1800562"/>
              <a:gd name="connsiteX2" fmla="*/ 3108960 w 3108960"/>
              <a:gd name="connsiteY2" fmla="*/ 18464 h 1800562"/>
              <a:gd name="connsiteX3" fmla="*/ 1889760 w 3108960"/>
              <a:gd name="connsiteY3" fmla="*/ 1725344 h 1800562"/>
              <a:gd name="connsiteX4" fmla="*/ 0 w 3108960"/>
              <a:gd name="connsiteY4" fmla="*/ 1420544 h 1800562"/>
              <a:gd name="connsiteX0" fmla="*/ 1200 w 3110160"/>
              <a:gd name="connsiteY0" fmla="*/ 1420544 h 1969611"/>
              <a:gd name="connsiteX1" fmla="*/ 1890960 w 3110160"/>
              <a:gd name="connsiteY1" fmla="*/ 1115744 h 1969611"/>
              <a:gd name="connsiteX2" fmla="*/ 3110160 w 3110160"/>
              <a:gd name="connsiteY2" fmla="*/ 18464 h 1969611"/>
              <a:gd name="connsiteX3" fmla="*/ 2180520 w 3110160"/>
              <a:gd name="connsiteY3" fmla="*/ 1915844 h 1969611"/>
              <a:gd name="connsiteX4" fmla="*/ 1200 w 3110160"/>
              <a:gd name="connsiteY4" fmla="*/ 1420544 h 1969611"/>
              <a:gd name="connsiteX0" fmla="*/ 1303 w 2973103"/>
              <a:gd name="connsiteY0" fmla="*/ 2093011 h 2188795"/>
              <a:gd name="connsiteX1" fmla="*/ 1753903 w 2973103"/>
              <a:gd name="connsiteY1" fmla="*/ 1117651 h 2188795"/>
              <a:gd name="connsiteX2" fmla="*/ 2973103 w 2973103"/>
              <a:gd name="connsiteY2" fmla="*/ 20371 h 2188795"/>
              <a:gd name="connsiteX3" fmla="*/ 2043463 w 2973103"/>
              <a:gd name="connsiteY3" fmla="*/ 1917751 h 2188795"/>
              <a:gd name="connsiteX4" fmla="*/ 1303 w 2973103"/>
              <a:gd name="connsiteY4" fmla="*/ 2093011 h 2188795"/>
              <a:gd name="connsiteX0" fmla="*/ 150317 w 3122117"/>
              <a:gd name="connsiteY0" fmla="*/ 2092683 h 2130317"/>
              <a:gd name="connsiteX1" fmla="*/ 348437 w 3122117"/>
              <a:gd name="connsiteY1" fmla="*/ 1986003 h 2130317"/>
              <a:gd name="connsiteX2" fmla="*/ 1902917 w 3122117"/>
              <a:gd name="connsiteY2" fmla="*/ 1117323 h 2130317"/>
              <a:gd name="connsiteX3" fmla="*/ 3122117 w 3122117"/>
              <a:gd name="connsiteY3" fmla="*/ 20043 h 2130317"/>
              <a:gd name="connsiteX4" fmla="*/ 2192477 w 3122117"/>
              <a:gd name="connsiteY4" fmla="*/ 1917423 h 2130317"/>
              <a:gd name="connsiteX5" fmla="*/ 150317 w 3122117"/>
              <a:gd name="connsiteY5" fmla="*/ 2092683 h 2130317"/>
              <a:gd name="connsiteX0" fmla="*/ 150317 w 3122117"/>
              <a:gd name="connsiteY0" fmla="*/ 2091820 h 2129454"/>
              <a:gd name="connsiteX1" fmla="*/ 348437 w 3122117"/>
              <a:gd name="connsiteY1" fmla="*/ 1985140 h 2129454"/>
              <a:gd name="connsiteX2" fmla="*/ 653237 w 3122117"/>
              <a:gd name="connsiteY2" fmla="*/ 1687960 h 2129454"/>
              <a:gd name="connsiteX3" fmla="*/ 1902917 w 3122117"/>
              <a:gd name="connsiteY3" fmla="*/ 1116460 h 2129454"/>
              <a:gd name="connsiteX4" fmla="*/ 3122117 w 3122117"/>
              <a:gd name="connsiteY4" fmla="*/ 19180 h 2129454"/>
              <a:gd name="connsiteX5" fmla="*/ 2192477 w 3122117"/>
              <a:gd name="connsiteY5" fmla="*/ 1916560 h 2129454"/>
              <a:gd name="connsiteX6" fmla="*/ 150317 w 3122117"/>
              <a:gd name="connsiteY6" fmla="*/ 2091820 h 2129454"/>
              <a:gd name="connsiteX0" fmla="*/ 150317 w 3122117"/>
              <a:gd name="connsiteY0" fmla="*/ 2091569 h 2129203"/>
              <a:gd name="connsiteX1" fmla="*/ 348437 w 3122117"/>
              <a:gd name="connsiteY1" fmla="*/ 1984889 h 2129203"/>
              <a:gd name="connsiteX2" fmla="*/ 653237 w 3122117"/>
              <a:gd name="connsiteY2" fmla="*/ 1687709 h 2129203"/>
              <a:gd name="connsiteX3" fmla="*/ 1232357 w 3122117"/>
              <a:gd name="connsiteY3" fmla="*/ 1596268 h 2129203"/>
              <a:gd name="connsiteX4" fmla="*/ 1902917 w 3122117"/>
              <a:gd name="connsiteY4" fmla="*/ 1116209 h 2129203"/>
              <a:gd name="connsiteX5" fmla="*/ 3122117 w 3122117"/>
              <a:gd name="connsiteY5" fmla="*/ 18929 h 2129203"/>
              <a:gd name="connsiteX6" fmla="*/ 2192477 w 3122117"/>
              <a:gd name="connsiteY6" fmla="*/ 1916309 h 2129203"/>
              <a:gd name="connsiteX7" fmla="*/ 150317 w 3122117"/>
              <a:gd name="connsiteY7" fmla="*/ 2091569 h 2129203"/>
              <a:gd name="connsiteX0" fmla="*/ 150317 w 3122117"/>
              <a:gd name="connsiteY0" fmla="*/ 2090153 h 2127787"/>
              <a:gd name="connsiteX1" fmla="*/ 348437 w 3122117"/>
              <a:gd name="connsiteY1" fmla="*/ 1983473 h 2127787"/>
              <a:gd name="connsiteX2" fmla="*/ 653237 w 3122117"/>
              <a:gd name="connsiteY2" fmla="*/ 1686293 h 2127787"/>
              <a:gd name="connsiteX3" fmla="*/ 1232357 w 3122117"/>
              <a:gd name="connsiteY3" fmla="*/ 1594852 h 2127787"/>
              <a:gd name="connsiteX4" fmla="*/ 1636217 w 3122117"/>
              <a:gd name="connsiteY4" fmla="*/ 1206233 h 2127787"/>
              <a:gd name="connsiteX5" fmla="*/ 3122117 w 3122117"/>
              <a:gd name="connsiteY5" fmla="*/ 17513 h 2127787"/>
              <a:gd name="connsiteX6" fmla="*/ 2192477 w 3122117"/>
              <a:gd name="connsiteY6" fmla="*/ 1914893 h 2127787"/>
              <a:gd name="connsiteX7" fmla="*/ 150317 w 3122117"/>
              <a:gd name="connsiteY7" fmla="*/ 2090153 h 2127787"/>
              <a:gd name="connsiteX0" fmla="*/ 150317 w 3122939"/>
              <a:gd name="connsiteY0" fmla="*/ 2094487 h 2132121"/>
              <a:gd name="connsiteX1" fmla="*/ 348437 w 3122939"/>
              <a:gd name="connsiteY1" fmla="*/ 1987807 h 2132121"/>
              <a:gd name="connsiteX2" fmla="*/ 653237 w 3122939"/>
              <a:gd name="connsiteY2" fmla="*/ 1690627 h 2132121"/>
              <a:gd name="connsiteX3" fmla="*/ 1232357 w 3122939"/>
              <a:gd name="connsiteY3" fmla="*/ 1599186 h 2132121"/>
              <a:gd name="connsiteX4" fmla="*/ 1636217 w 3122939"/>
              <a:gd name="connsiteY4" fmla="*/ 1210567 h 2132121"/>
              <a:gd name="connsiteX5" fmla="*/ 2161997 w 3122939"/>
              <a:gd name="connsiteY5" fmla="*/ 1042926 h 2132121"/>
              <a:gd name="connsiteX6" fmla="*/ 3122117 w 3122939"/>
              <a:gd name="connsiteY6" fmla="*/ 21847 h 2132121"/>
              <a:gd name="connsiteX7" fmla="*/ 2192477 w 3122939"/>
              <a:gd name="connsiteY7" fmla="*/ 1919227 h 2132121"/>
              <a:gd name="connsiteX8" fmla="*/ 150317 w 3122939"/>
              <a:gd name="connsiteY8" fmla="*/ 2094487 h 2132121"/>
              <a:gd name="connsiteX0" fmla="*/ 150317 w 3124749"/>
              <a:gd name="connsiteY0" fmla="*/ 2109039 h 2146673"/>
              <a:gd name="connsiteX1" fmla="*/ 348437 w 3124749"/>
              <a:gd name="connsiteY1" fmla="*/ 2002359 h 2146673"/>
              <a:gd name="connsiteX2" fmla="*/ 653237 w 3124749"/>
              <a:gd name="connsiteY2" fmla="*/ 1705179 h 2146673"/>
              <a:gd name="connsiteX3" fmla="*/ 1232357 w 3124749"/>
              <a:gd name="connsiteY3" fmla="*/ 1613738 h 2146673"/>
              <a:gd name="connsiteX4" fmla="*/ 1636217 w 3124749"/>
              <a:gd name="connsiteY4" fmla="*/ 1225119 h 2146673"/>
              <a:gd name="connsiteX5" fmla="*/ 2161997 w 3124749"/>
              <a:gd name="connsiteY5" fmla="*/ 1057478 h 2146673"/>
              <a:gd name="connsiteX6" fmla="*/ 2413457 w 3124749"/>
              <a:gd name="connsiteY6" fmla="*/ 684098 h 2146673"/>
              <a:gd name="connsiteX7" fmla="*/ 3122117 w 3124749"/>
              <a:gd name="connsiteY7" fmla="*/ 36399 h 2146673"/>
              <a:gd name="connsiteX8" fmla="*/ 2192477 w 3124749"/>
              <a:gd name="connsiteY8" fmla="*/ 1933779 h 2146673"/>
              <a:gd name="connsiteX9" fmla="*/ 150317 w 3124749"/>
              <a:gd name="connsiteY9" fmla="*/ 2109039 h 2146673"/>
              <a:gd name="connsiteX0" fmla="*/ 150317 w 3177955"/>
              <a:gd name="connsiteY0" fmla="*/ 2075756 h 2089963"/>
              <a:gd name="connsiteX1" fmla="*/ 348437 w 3177955"/>
              <a:gd name="connsiteY1" fmla="*/ 1969076 h 2089963"/>
              <a:gd name="connsiteX2" fmla="*/ 653237 w 3177955"/>
              <a:gd name="connsiteY2" fmla="*/ 1671896 h 2089963"/>
              <a:gd name="connsiteX3" fmla="*/ 1232357 w 3177955"/>
              <a:gd name="connsiteY3" fmla="*/ 1580455 h 2089963"/>
              <a:gd name="connsiteX4" fmla="*/ 1636217 w 3177955"/>
              <a:gd name="connsiteY4" fmla="*/ 1191836 h 2089963"/>
              <a:gd name="connsiteX5" fmla="*/ 2161997 w 3177955"/>
              <a:gd name="connsiteY5" fmla="*/ 1024195 h 2089963"/>
              <a:gd name="connsiteX6" fmla="*/ 2413457 w 3177955"/>
              <a:gd name="connsiteY6" fmla="*/ 650815 h 2089963"/>
              <a:gd name="connsiteX7" fmla="*/ 3122117 w 3177955"/>
              <a:gd name="connsiteY7" fmla="*/ 3116 h 2089963"/>
              <a:gd name="connsiteX8" fmla="*/ 3068777 w 3177955"/>
              <a:gd name="connsiteY8" fmla="*/ 1100395 h 2089963"/>
              <a:gd name="connsiteX9" fmla="*/ 2192477 w 3177955"/>
              <a:gd name="connsiteY9" fmla="*/ 1900496 h 2089963"/>
              <a:gd name="connsiteX10" fmla="*/ 150317 w 3177955"/>
              <a:gd name="connsiteY10" fmla="*/ 2075756 h 2089963"/>
              <a:gd name="connsiteX0" fmla="*/ 150317 w 3150217"/>
              <a:gd name="connsiteY0" fmla="*/ 2075756 h 2089963"/>
              <a:gd name="connsiteX1" fmla="*/ 348437 w 3150217"/>
              <a:gd name="connsiteY1" fmla="*/ 1969076 h 2089963"/>
              <a:gd name="connsiteX2" fmla="*/ 653237 w 3150217"/>
              <a:gd name="connsiteY2" fmla="*/ 1671896 h 2089963"/>
              <a:gd name="connsiteX3" fmla="*/ 1232357 w 3150217"/>
              <a:gd name="connsiteY3" fmla="*/ 1580455 h 2089963"/>
              <a:gd name="connsiteX4" fmla="*/ 1636217 w 3150217"/>
              <a:gd name="connsiteY4" fmla="*/ 1191836 h 2089963"/>
              <a:gd name="connsiteX5" fmla="*/ 2161997 w 3150217"/>
              <a:gd name="connsiteY5" fmla="*/ 1024195 h 2089963"/>
              <a:gd name="connsiteX6" fmla="*/ 2413457 w 3150217"/>
              <a:gd name="connsiteY6" fmla="*/ 650815 h 2089963"/>
              <a:gd name="connsiteX7" fmla="*/ 3122117 w 3150217"/>
              <a:gd name="connsiteY7" fmla="*/ 3116 h 2089963"/>
              <a:gd name="connsiteX8" fmla="*/ 3068777 w 3150217"/>
              <a:gd name="connsiteY8" fmla="*/ 1100395 h 2089963"/>
              <a:gd name="connsiteX9" fmla="*/ 2550617 w 3150217"/>
              <a:gd name="connsiteY9" fmla="*/ 1389955 h 2089963"/>
              <a:gd name="connsiteX10" fmla="*/ 2192477 w 3150217"/>
              <a:gd name="connsiteY10" fmla="*/ 1900496 h 2089963"/>
              <a:gd name="connsiteX11" fmla="*/ 150317 w 3150217"/>
              <a:gd name="connsiteY11" fmla="*/ 2075756 h 2089963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752268 w 3051128"/>
              <a:gd name="connsiteY11" fmla="*/ 2327215 h 2329861"/>
              <a:gd name="connsiteX12" fmla="*/ 51228 w 3051128"/>
              <a:gd name="connsiteY12" fmla="*/ 2075756 h 2329861"/>
              <a:gd name="connsiteX0" fmla="*/ 51228 w 3051128"/>
              <a:gd name="connsiteY0" fmla="*/ 2075756 h 2329861"/>
              <a:gd name="connsiteX1" fmla="*/ 249348 w 3051128"/>
              <a:gd name="connsiteY1" fmla="*/ 1969076 h 2329861"/>
              <a:gd name="connsiteX2" fmla="*/ 554148 w 3051128"/>
              <a:gd name="connsiteY2" fmla="*/ 1671896 h 2329861"/>
              <a:gd name="connsiteX3" fmla="*/ 1133268 w 3051128"/>
              <a:gd name="connsiteY3" fmla="*/ 1580455 h 2329861"/>
              <a:gd name="connsiteX4" fmla="*/ 1537128 w 3051128"/>
              <a:gd name="connsiteY4" fmla="*/ 1191836 h 2329861"/>
              <a:gd name="connsiteX5" fmla="*/ 2062908 w 3051128"/>
              <a:gd name="connsiteY5" fmla="*/ 1024195 h 2329861"/>
              <a:gd name="connsiteX6" fmla="*/ 2314368 w 3051128"/>
              <a:gd name="connsiteY6" fmla="*/ 650815 h 2329861"/>
              <a:gd name="connsiteX7" fmla="*/ 3023028 w 3051128"/>
              <a:gd name="connsiteY7" fmla="*/ 3116 h 2329861"/>
              <a:gd name="connsiteX8" fmla="*/ 2969688 w 3051128"/>
              <a:gd name="connsiteY8" fmla="*/ 1100395 h 2329861"/>
              <a:gd name="connsiteX9" fmla="*/ 2451528 w 3051128"/>
              <a:gd name="connsiteY9" fmla="*/ 1389955 h 2329861"/>
              <a:gd name="connsiteX10" fmla="*/ 2093388 w 3051128"/>
              <a:gd name="connsiteY10" fmla="*/ 1900496 h 2329861"/>
              <a:gd name="connsiteX11" fmla="*/ 1529507 w 3051128"/>
              <a:gd name="connsiteY11" fmla="*/ 1991935 h 2329861"/>
              <a:gd name="connsiteX12" fmla="*/ 752268 w 3051128"/>
              <a:gd name="connsiteY12" fmla="*/ 2327215 h 2329861"/>
              <a:gd name="connsiteX13" fmla="*/ 51228 w 3051128"/>
              <a:gd name="connsiteY13" fmla="*/ 2075756 h 2329861"/>
              <a:gd name="connsiteX0" fmla="*/ 51228 w 3039352"/>
              <a:gd name="connsiteY0" fmla="*/ 2105287 h 2359392"/>
              <a:gd name="connsiteX1" fmla="*/ 249348 w 3039352"/>
              <a:gd name="connsiteY1" fmla="*/ 1998607 h 2359392"/>
              <a:gd name="connsiteX2" fmla="*/ 554148 w 3039352"/>
              <a:gd name="connsiteY2" fmla="*/ 1701427 h 2359392"/>
              <a:gd name="connsiteX3" fmla="*/ 1133268 w 3039352"/>
              <a:gd name="connsiteY3" fmla="*/ 1609986 h 2359392"/>
              <a:gd name="connsiteX4" fmla="*/ 1537128 w 3039352"/>
              <a:gd name="connsiteY4" fmla="*/ 1221367 h 2359392"/>
              <a:gd name="connsiteX5" fmla="*/ 2062908 w 3039352"/>
              <a:gd name="connsiteY5" fmla="*/ 1053726 h 2359392"/>
              <a:gd name="connsiteX6" fmla="*/ 2314368 w 3039352"/>
              <a:gd name="connsiteY6" fmla="*/ 680346 h 2359392"/>
              <a:gd name="connsiteX7" fmla="*/ 2931587 w 3039352"/>
              <a:gd name="connsiteY7" fmla="*/ 406026 h 2359392"/>
              <a:gd name="connsiteX8" fmla="*/ 3023028 w 3039352"/>
              <a:gd name="connsiteY8" fmla="*/ 32647 h 2359392"/>
              <a:gd name="connsiteX9" fmla="*/ 2969688 w 3039352"/>
              <a:gd name="connsiteY9" fmla="*/ 1129926 h 2359392"/>
              <a:gd name="connsiteX10" fmla="*/ 2451528 w 3039352"/>
              <a:gd name="connsiteY10" fmla="*/ 1419486 h 2359392"/>
              <a:gd name="connsiteX11" fmla="*/ 2093388 w 3039352"/>
              <a:gd name="connsiteY11" fmla="*/ 1930027 h 2359392"/>
              <a:gd name="connsiteX12" fmla="*/ 1529507 w 3039352"/>
              <a:gd name="connsiteY12" fmla="*/ 2021466 h 2359392"/>
              <a:gd name="connsiteX13" fmla="*/ 752268 w 3039352"/>
              <a:gd name="connsiteY13" fmla="*/ 2356746 h 2359392"/>
              <a:gd name="connsiteX14" fmla="*/ 51228 w 3039352"/>
              <a:gd name="connsiteY14" fmla="*/ 2105287 h 2359392"/>
              <a:gd name="connsiteX0" fmla="*/ 51228 w 3168224"/>
              <a:gd name="connsiteY0" fmla="*/ 2103740 h 2357845"/>
              <a:gd name="connsiteX1" fmla="*/ 249348 w 3168224"/>
              <a:gd name="connsiteY1" fmla="*/ 1997060 h 2357845"/>
              <a:gd name="connsiteX2" fmla="*/ 554148 w 3168224"/>
              <a:gd name="connsiteY2" fmla="*/ 1699880 h 2357845"/>
              <a:gd name="connsiteX3" fmla="*/ 1133268 w 3168224"/>
              <a:gd name="connsiteY3" fmla="*/ 1608439 h 2357845"/>
              <a:gd name="connsiteX4" fmla="*/ 1537128 w 3168224"/>
              <a:gd name="connsiteY4" fmla="*/ 1219820 h 2357845"/>
              <a:gd name="connsiteX5" fmla="*/ 2062908 w 3168224"/>
              <a:gd name="connsiteY5" fmla="*/ 1052179 h 2357845"/>
              <a:gd name="connsiteX6" fmla="*/ 2314368 w 3168224"/>
              <a:gd name="connsiteY6" fmla="*/ 678799 h 2357845"/>
              <a:gd name="connsiteX7" fmla="*/ 2931587 w 3168224"/>
              <a:gd name="connsiteY7" fmla="*/ 404479 h 2357845"/>
              <a:gd name="connsiteX8" fmla="*/ 3023028 w 3168224"/>
              <a:gd name="connsiteY8" fmla="*/ 31100 h 2357845"/>
              <a:gd name="connsiteX9" fmla="*/ 3167807 w 3168224"/>
              <a:gd name="connsiteY9" fmla="*/ 137779 h 2357845"/>
              <a:gd name="connsiteX10" fmla="*/ 2969688 w 3168224"/>
              <a:gd name="connsiteY10" fmla="*/ 1128379 h 2357845"/>
              <a:gd name="connsiteX11" fmla="*/ 2451528 w 3168224"/>
              <a:gd name="connsiteY11" fmla="*/ 1417939 h 2357845"/>
              <a:gd name="connsiteX12" fmla="*/ 2093388 w 3168224"/>
              <a:gd name="connsiteY12" fmla="*/ 1928480 h 2357845"/>
              <a:gd name="connsiteX13" fmla="*/ 1529507 w 3168224"/>
              <a:gd name="connsiteY13" fmla="*/ 2019919 h 2357845"/>
              <a:gd name="connsiteX14" fmla="*/ 752268 w 3168224"/>
              <a:gd name="connsiteY14" fmla="*/ 2355199 h 2357845"/>
              <a:gd name="connsiteX15" fmla="*/ 51228 w 3168224"/>
              <a:gd name="connsiteY15" fmla="*/ 2103740 h 2357845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39807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093388 w 3169669"/>
              <a:gd name="connsiteY13" fmla="*/ 190861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51228 w 3169669"/>
              <a:gd name="connsiteY0" fmla="*/ 2083877 h 2337982"/>
              <a:gd name="connsiteX1" fmla="*/ 249348 w 3169669"/>
              <a:gd name="connsiteY1" fmla="*/ 1977197 h 2337982"/>
              <a:gd name="connsiteX2" fmla="*/ 554148 w 3169669"/>
              <a:gd name="connsiteY2" fmla="*/ 1680017 h 2337982"/>
              <a:gd name="connsiteX3" fmla="*/ 1133268 w 3169669"/>
              <a:gd name="connsiteY3" fmla="*/ 1588576 h 2337982"/>
              <a:gd name="connsiteX4" fmla="*/ 1537128 w 3169669"/>
              <a:gd name="connsiteY4" fmla="*/ 1199957 h 2337982"/>
              <a:gd name="connsiteX5" fmla="*/ 2062908 w 3169669"/>
              <a:gd name="connsiteY5" fmla="*/ 1032316 h 2337982"/>
              <a:gd name="connsiteX6" fmla="*/ 2314368 w 3169669"/>
              <a:gd name="connsiteY6" fmla="*/ 658936 h 2337982"/>
              <a:gd name="connsiteX7" fmla="*/ 2931587 w 3169669"/>
              <a:gd name="connsiteY7" fmla="*/ 384616 h 2337982"/>
              <a:gd name="connsiteX8" fmla="*/ 3023028 w 3169669"/>
              <a:gd name="connsiteY8" fmla="*/ 11237 h 2337982"/>
              <a:gd name="connsiteX9" fmla="*/ 3167807 w 3169669"/>
              <a:gd name="connsiteY9" fmla="*/ 117916 h 2337982"/>
              <a:gd name="connsiteX10" fmla="*/ 3053507 w 3169669"/>
              <a:gd name="connsiteY10" fmla="*/ 506536 h 2337982"/>
              <a:gd name="connsiteX11" fmla="*/ 2969688 w 3169669"/>
              <a:gd name="connsiteY11" fmla="*/ 1108516 h 2337982"/>
              <a:gd name="connsiteX12" fmla="*/ 2451528 w 3169669"/>
              <a:gd name="connsiteY12" fmla="*/ 1413316 h 2337982"/>
              <a:gd name="connsiteX13" fmla="*/ 2161968 w 3169669"/>
              <a:gd name="connsiteY13" fmla="*/ 1878137 h 2337982"/>
              <a:gd name="connsiteX14" fmla="*/ 1529507 w 3169669"/>
              <a:gd name="connsiteY14" fmla="*/ 2000056 h 2337982"/>
              <a:gd name="connsiteX15" fmla="*/ 752268 w 3169669"/>
              <a:gd name="connsiteY15" fmla="*/ 2335336 h 2337982"/>
              <a:gd name="connsiteX16" fmla="*/ 51228 w 3169669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1486 w 3139927"/>
              <a:gd name="connsiteY0" fmla="*/ 2083877 h 2337982"/>
              <a:gd name="connsiteX1" fmla="*/ 219606 w 3139927"/>
              <a:gd name="connsiteY1" fmla="*/ 1977197 h 2337982"/>
              <a:gd name="connsiteX2" fmla="*/ 524406 w 3139927"/>
              <a:gd name="connsiteY2" fmla="*/ 1680017 h 2337982"/>
              <a:gd name="connsiteX3" fmla="*/ 1103526 w 3139927"/>
              <a:gd name="connsiteY3" fmla="*/ 1588576 h 2337982"/>
              <a:gd name="connsiteX4" fmla="*/ 1507386 w 3139927"/>
              <a:gd name="connsiteY4" fmla="*/ 1199957 h 2337982"/>
              <a:gd name="connsiteX5" fmla="*/ 2033166 w 3139927"/>
              <a:gd name="connsiteY5" fmla="*/ 1032316 h 2337982"/>
              <a:gd name="connsiteX6" fmla="*/ 2284626 w 3139927"/>
              <a:gd name="connsiteY6" fmla="*/ 658936 h 2337982"/>
              <a:gd name="connsiteX7" fmla="*/ 2901845 w 3139927"/>
              <a:gd name="connsiteY7" fmla="*/ 384616 h 2337982"/>
              <a:gd name="connsiteX8" fmla="*/ 2993286 w 3139927"/>
              <a:gd name="connsiteY8" fmla="*/ 11237 h 2337982"/>
              <a:gd name="connsiteX9" fmla="*/ 3138065 w 3139927"/>
              <a:gd name="connsiteY9" fmla="*/ 117916 h 2337982"/>
              <a:gd name="connsiteX10" fmla="*/ 3023765 w 3139927"/>
              <a:gd name="connsiteY10" fmla="*/ 506536 h 2337982"/>
              <a:gd name="connsiteX11" fmla="*/ 2939946 w 3139927"/>
              <a:gd name="connsiteY11" fmla="*/ 1108516 h 2337982"/>
              <a:gd name="connsiteX12" fmla="*/ 2421786 w 3139927"/>
              <a:gd name="connsiteY12" fmla="*/ 1413316 h 2337982"/>
              <a:gd name="connsiteX13" fmla="*/ 2132226 w 3139927"/>
              <a:gd name="connsiteY13" fmla="*/ 1878137 h 2337982"/>
              <a:gd name="connsiteX14" fmla="*/ 1499765 w 3139927"/>
              <a:gd name="connsiteY14" fmla="*/ 2000056 h 2337982"/>
              <a:gd name="connsiteX15" fmla="*/ 722526 w 3139927"/>
              <a:gd name="connsiteY15" fmla="*/ 2335336 h 2337982"/>
              <a:gd name="connsiteX16" fmla="*/ 21486 w 3139927"/>
              <a:gd name="connsiteY16" fmla="*/ 2083877 h 2337982"/>
              <a:gd name="connsiteX0" fmla="*/ 20116 w 3138557"/>
              <a:gd name="connsiteY0" fmla="*/ 2083877 h 2353090"/>
              <a:gd name="connsiteX1" fmla="*/ 218236 w 3138557"/>
              <a:gd name="connsiteY1" fmla="*/ 1977197 h 2353090"/>
              <a:gd name="connsiteX2" fmla="*/ 523036 w 3138557"/>
              <a:gd name="connsiteY2" fmla="*/ 1680017 h 2353090"/>
              <a:gd name="connsiteX3" fmla="*/ 1102156 w 3138557"/>
              <a:gd name="connsiteY3" fmla="*/ 1588576 h 2353090"/>
              <a:gd name="connsiteX4" fmla="*/ 1506016 w 3138557"/>
              <a:gd name="connsiteY4" fmla="*/ 1199957 h 2353090"/>
              <a:gd name="connsiteX5" fmla="*/ 2031796 w 3138557"/>
              <a:gd name="connsiteY5" fmla="*/ 1032316 h 2353090"/>
              <a:gd name="connsiteX6" fmla="*/ 2283256 w 3138557"/>
              <a:gd name="connsiteY6" fmla="*/ 658936 h 2353090"/>
              <a:gd name="connsiteX7" fmla="*/ 2900475 w 3138557"/>
              <a:gd name="connsiteY7" fmla="*/ 384616 h 2353090"/>
              <a:gd name="connsiteX8" fmla="*/ 2991916 w 3138557"/>
              <a:gd name="connsiteY8" fmla="*/ 11237 h 2353090"/>
              <a:gd name="connsiteX9" fmla="*/ 3136695 w 3138557"/>
              <a:gd name="connsiteY9" fmla="*/ 117916 h 2353090"/>
              <a:gd name="connsiteX10" fmla="*/ 3022395 w 3138557"/>
              <a:gd name="connsiteY10" fmla="*/ 506536 h 2353090"/>
              <a:gd name="connsiteX11" fmla="*/ 2938576 w 3138557"/>
              <a:gd name="connsiteY11" fmla="*/ 1108516 h 2353090"/>
              <a:gd name="connsiteX12" fmla="*/ 2420416 w 3138557"/>
              <a:gd name="connsiteY12" fmla="*/ 1413316 h 2353090"/>
              <a:gd name="connsiteX13" fmla="*/ 2130856 w 3138557"/>
              <a:gd name="connsiteY13" fmla="*/ 1878137 h 2353090"/>
              <a:gd name="connsiteX14" fmla="*/ 1498395 w 3138557"/>
              <a:gd name="connsiteY14" fmla="*/ 2000056 h 2353090"/>
              <a:gd name="connsiteX15" fmla="*/ 698296 w 3138557"/>
              <a:gd name="connsiteY15" fmla="*/ 2350576 h 2353090"/>
              <a:gd name="connsiteX16" fmla="*/ 20116 w 3138557"/>
              <a:gd name="connsiteY16" fmla="*/ 2083877 h 2353090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506467 w 3139008"/>
              <a:gd name="connsiteY4" fmla="*/ 119995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008"/>
              <a:gd name="connsiteY0" fmla="*/ 2083877 h 2353152"/>
              <a:gd name="connsiteX1" fmla="*/ 215512 w 3139008"/>
              <a:gd name="connsiteY1" fmla="*/ 1939097 h 2353152"/>
              <a:gd name="connsiteX2" fmla="*/ 523487 w 3139008"/>
              <a:gd name="connsiteY2" fmla="*/ 1680017 h 2353152"/>
              <a:gd name="connsiteX3" fmla="*/ 1102607 w 3139008"/>
              <a:gd name="connsiteY3" fmla="*/ 1588576 h 2353152"/>
              <a:gd name="connsiteX4" fmla="*/ 1477892 w 3139008"/>
              <a:gd name="connsiteY4" fmla="*/ 1206307 h 2353152"/>
              <a:gd name="connsiteX5" fmla="*/ 2032247 w 3139008"/>
              <a:gd name="connsiteY5" fmla="*/ 1032316 h 2353152"/>
              <a:gd name="connsiteX6" fmla="*/ 2283707 w 3139008"/>
              <a:gd name="connsiteY6" fmla="*/ 658936 h 2353152"/>
              <a:gd name="connsiteX7" fmla="*/ 2900926 w 3139008"/>
              <a:gd name="connsiteY7" fmla="*/ 384616 h 2353152"/>
              <a:gd name="connsiteX8" fmla="*/ 2992367 w 3139008"/>
              <a:gd name="connsiteY8" fmla="*/ 11237 h 2353152"/>
              <a:gd name="connsiteX9" fmla="*/ 3137146 w 3139008"/>
              <a:gd name="connsiteY9" fmla="*/ 117916 h 2353152"/>
              <a:gd name="connsiteX10" fmla="*/ 3022846 w 3139008"/>
              <a:gd name="connsiteY10" fmla="*/ 506536 h 2353152"/>
              <a:gd name="connsiteX11" fmla="*/ 2939027 w 3139008"/>
              <a:gd name="connsiteY11" fmla="*/ 1108516 h 2353152"/>
              <a:gd name="connsiteX12" fmla="*/ 2420867 w 3139008"/>
              <a:gd name="connsiteY12" fmla="*/ 1413316 h 2353152"/>
              <a:gd name="connsiteX13" fmla="*/ 2131307 w 3139008"/>
              <a:gd name="connsiteY13" fmla="*/ 1878137 h 2353152"/>
              <a:gd name="connsiteX14" fmla="*/ 1498846 w 3139008"/>
              <a:gd name="connsiteY14" fmla="*/ 2000056 h 2353152"/>
              <a:gd name="connsiteX15" fmla="*/ 698747 w 3139008"/>
              <a:gd name="connsiteY15" fmla="*/ 2350576 h 2353152"/>
              <a:gd name="connsiteX16" fmla="*/ 20567 w 3139008"/>
              <a:gd name="connsiteY16" fmla="*/ 2083877 h 2353152"/>
              <a:gd name="connsiteX0" fmla="*/ 20567 w 3139208"/>
              <a:gd name="connsiteY0" fmla="*/ 2083877 h 2353152"/>
              <a:gd name="connsiteX1" fmla="*/ 215512 w 3139208"/>
              <a:gd name="connsiteY1" fmla="*/ 1939097 h 2353152"/>
              <a:gd name="connsiteX2" fmla="*/ 523487 w 3139208"/>
              <a:gd name="connsiteY2" fmla="*/ 1680017 h 2353152"/>
              <a:gd name="connsiteX3" fmla="*/ 1102607 w 3139208"/>
              <a:gd name="connsiteY3" fmla="*/ 1588576 h 2353152"/>
              <a:gd name="connsiteX4" fmla="*/ 1477892 w 3139208"/>
              <a:gd name="connsiteY4" fmla="*/ 1206307 h 2353152"/>
              <a:gd name="connsiteX5" fmla="*/ 2032247 w 3139208"/>
              <a:gd name="connsiteY5" fmla="*/ 1032316 h 2353152"/>
              <a:gd name="connsiteX6" fmla="*/ 2283707 w 3139208"/>
              <a:gd name="connsiteY6" fmla="*/ 658936 h 2353152"/>
              <a:gd name="connsiteX7" fmla="*/ 2900926 w 3139208"/>
              <a:gd name="connsiteY7" fmla="*/ 384616 h 2353152"/>
              <a:gd name="connsiteX8" fmla="*/ 2992367 w 3139208"/>
              <a:gd name="connsiteY8" fmla="*/ 11237 h 2353152"/>
              <a:gd name="connsiteX9" fmla="*/ 3137146 w 3139208"/>
              <a:gd name="connsiteY9" fmla="*/ 117916 h 2353152"/>
              <a:gd name="connsiteX10" fmla="*/ 3022846 w 3139208"/>
              <a:gd name="connsiteY10" fmla="*/ 506536 h 2353152"/>
              <a:gd name="connsiteX11" fmla="*/ 2872352 w 3139208"/>
              <a:gd name="connsiteY11" fmla="*/ 1200591 h 2353152"/>
              <a:gd name="connsiteX12" fmla="*/ 2420867 w 3139208"/>
              <a:gd name="connsiteY12" fmla="*/ 1413316 h 2353152"/>
              <a:gd name="connsiteX13" fmla="*/ 2131307 w 3139208"/>
              <a:gd name="connsiteY13" fmla="*/ 1878137 h 2353152"/>
              <a:gd name="connsiteX14" fmla="*/ 1498846 w 3139208"/>
              <a:gd name="connsiteY14" fmla="*/ 2000056 h 2353152"/>
              <a:gd name="connsiteX15" fmla="*/ 698747 w 3139208"/>
              <a:gd name="connsiteY15" fmla="*/ 2350576 h 2353152"/>
              <a:gd name="connsiteX16" fmla="*/ 20567 w 3139208"/>
              <a:gd name="connsiteY16" fmla="*/ 2083877 h 2353152"/>
              <a:gd name="connsiteX0" fmla="*/ 20567 w 3139108"/>
              <a:gd name="connsiteY0" fmla="*/ 2083877 h 2353152"/>
              <a:gd name="connsiteX1" fmla="*/ 215512 w 3139108"/>
              <a:gd name="connsiteY1" fmla="*/ 1939097 h 2353152"/>
              <a:gd name="connsiteX2" fmla="*/ 523487 w 3139108"/>
              <a:gd name="connsiteY2" fmla="*/ 1680017 h 2353152"/>
              <a:gd name="connsiteX3" fmla="*/ 1102607 w 3139108"/>
              <a:gd name="connsiteY3" fmla="*/ 1588576 h 2353152"/>
              <a:gd name="connsiteX4" fmla="*/ 1477892 w 3139108"/>
              <a:gd name="connsiteY4" fmla="*/ 1206307 h 2353152"/>
              <a:gd name="connsiteX5" fmla="*/ 2032247 w 3139108"/>
              <a:gd name="connsiteY5" fmla="*/ 1032316 h 2353152"/>
              <a:gd name="connsiteX6" fmla="*/ 2283707 w 3139108"/>
              <a:gd name="connsiteY6" fmla="*/ 658936 h 2353152"/>
              <a:gd name="connsiteX7" fmla="*/ 2900926 w 3139108"/>
              <a:gd name="connsiteY7" fmla="*/ 384616 h 2353152"/>
              <a:gd name="connsiteX8" fmla="*/ 2992367 w 3139108"/>
              <a:gd name="connsiteY8" fmla="*/ 11237 h 2353152"/>
              <a:gd name="connsiteX9" fmla="*/ 3137146 w 3139108"/>
              <a:gd name="connsiteY9" fmla="*/ 117916 h 2353152"/>
              <a:gd name="connsiteX10" fmla="*/ 3022846 w 3139108"/>
              <a:gd name="connsiteY10" fmla="*/ 506536 h 2353152"/>
              <a:gd name="connsiteX11" fmla="*/ 2904102 w 3139108"/>
              <a:gd name="connsiteY11" fmla="*/ 1168841 h 2353152"/>
              <a:gd name="connsiteX12" fmla="*/ 2420867 w 3139108"/>
              <a:gd name="connsiteY12" fmla="*/ 1413316 h 2353152"/>
              <a:gd name="connsiteX13" fmla="*/ 2131307 w 3139108"/>
              <a:gd name="connsiteY13" fmla="*/ 1878137 h 2353152"/>
              <a:gd name="connsiteX14" fmla="*/ 1498846 w 3139108"/>
              <a:gd name="connsiteY14" fmla="*/ 2000056 h 2353152"/>
              <a:gd name="connsiteX15" fmla="*/ 698747 w 3139108"/>
              <a:gd name="connsiteY15" fmla="*/ 2350576 h 2353152"/>
              <a:gd name="connsiteX16" fmla="*/ 20567 w 3139108"/>
              <a:gd name="connsiteY16" fmla="*/ 2083877 h 2353152"/>
              <a:gd name="connsiteX0" fmla="*/ 20567 w 3137783"/>
              <a:gd name="connsiteY0" fmla="*/ 2083619 h 2352894"/>
              <a:gd name="connsiteX1" fmla="*/ 215512 w 3137783"/>
              <a:gd name="connsiteY1" fmla="*/ 1938839 h 2352894"/>
              <a:gd name="connsiteX2" fmla="*/ 523487 w 3137783"/>
              <a:gd name="connsiteY2" fmla="*/ 1679759 h 2352894"/>
              <a:gd name="connsiteX3" fmla="*/ 1102607 w 3137783"/>
              <a:gd name="connsiteY3" fmla="*/ 1588318 h 2352894"/>
              <a:gd name="connsiteX4" fmla="*/ 1477892 w 3137783"/>
              <a:gd name="connsiteY4" fmla="*/ 1206049 h 2352894"/>
              <a:gd name="connsiteX5" fmla="*/ 2032247 w 3137783"/>
              <a:gd name="connsiteY5" fmla="*/ 1032058 h 2352894"/>
              <a:gd name="connsiteX6" fmla="*/ 2283707 w 3137783"/>
              <a:gd name="connsiteY6" fmla="*/ 658678 h 2352894"/>
              <a:gd name="connsiteX7" fmla="*/ 2900926 w 3137783"/>
              <a:gd name="connsiteY7" fmla="*/ 384358 h 2352894"/>
              <a:gd name="connsiteX8" fmla="*/ 2970142 w 3137783"/>
              <a:gd name="connsiteY8" fmla="*/ 10979 h 2352894"/>
              <a:gd name="connsiteX9" fmla="*/ 3137146 w 3137783"/>
              <a:gd name="connsiteY9" fmla="*/ 117658 h 2352894"/>
              <a:gd name="connsiteX10" fmla="*/ 3022846 w 3137783"/>
              <a:gd name="connsiteY10" fmla="*/ 506278 h 2352894"/>
              <a:gd name="connsiteX11" fmla="*/ 2904102 w 3137783"/>
              <a:gd name="connsiteY11" fmla="*/ 1168583 h 2352894"/>
              <a:gd name="connsiteX12" fmla="*/ 2420867 w 3137783"/>
              <a:gd name="connsiteY12" fmla="*/ 1413058 h 2352894"/>
              <a:gd name="connsiteX13" fmla="*/ 2131307 w 3137783"/>
              <a:gd name="connsiteY13" fmla="*/ 1877879 h 2352894"/>
              <a:gd name="connsiteX14" fmla="*/ 1498846 w 3137783"/>
              <a:gd name="connsiteY14" fmla="*/ 1999798 h 2352894"/>
              <a:gd name="connsiteX15" fmla="*/ 698747 w 3137783"/>
              <a:gd name="connsiteY15" fmla="*/ 2350318 h 2352894"/>
              <a:gd name="connsiteX16" fmla="*/ 20567 w 3137783"/>
              <a:gd name="connsiteY16" fmla="*/ 2083619 h 2352894"/>
              <a:gd name="connsiteX0" fmla="*/ 20567 w 3137783"/>
              <a:gd name="connsiteY0" fmla="*/ 2085151 h 2354426"/>
              <a:gd name="connsiteX1" fmla="*/ 215512 w 3137783"/>
              <a:gd name="connsiteY1" fmla="*/ 1940371 h 2354426"/>
              <a:gd name="connsiteX2" fmla="*/ 523487 w 3137783"/>
              <a:gd name="connsiteY2" fmla="*/ 1681291 h 2354426"/>
              <a:gd name="connsiteX3" fmla="*/ 1102607 w 3137783"/>
              <a:gd name="connsiteY3" fmla="*/ 1589850 h 2354426"/>
              <a:gd name="connsiteX4" fmla="*/ 1477892 w 3137783"/>
              <a:gd name="connsiteY4" fmla="*/ 1207581 h 2354426"/>
              <a:gd name="connsiteX5" fmla="*/ 2032247 w 3137783"/>
              <a:gd name="connsiteY5" fmla="*/ 1033590 h 2354426"/>
              <a:gd name="connsiteX6" fmla="*/ 2283707 w 3137783"/>
              <a:gd name="connsiteY6" fmla="*/ 660210 h 2354426"/>
              <a:gd name="connsiteX7" fmla="*/ 2923151 w 3137783"/>
              <a:gd name="connsiteY7" fmla="*/ 363665 h 2354426"/>
              <a:gd name="connsiteX8" fmla="*/ 2970142 w 3137783"/>
              <a:gd name="connsiteY8" fmla="*/ 12511 h 2354426"/>
              <a:gd name="connsiteX9" fmla="*/ 3137146 w 3137783"/>
              <a:gd name="connsiteY9" fmla="*/ 119190 h 2354426"/>
              <a:gd name="connsiteX10" fmla="*/ 3022846 w 3137783"/>
              <a:gd name="connsiteY10" fmla="*/ 507810 h 2354426"/>
              <a:gd name="connsiteX11" fmla="*/ 2904102 w 3137783"/>
              <a:gd name="connsiteY11" fmla="*/ 1170115 h 2354426"/>
              <a:gd name="connsiteX12" fmla="*/ 2420867 w 3137783"/>
              <a:gd name="connsiteY12" fmla="*/ 1414590 h 2354426"/>
              <a:gd name="connsiteX13" fmla="*/ 2131307 w 3137783"/>
              <a:gd name="connsiteY13" fmla="*/ 1879411 h 2354426"/>
              <a:gd name="connsiteX14" fmla="*/ 1498846 w 3137783"/>
              <a:gd name="connsiteY14" fmla="*/ 2001330 h 2354426"/>
              <a:gd name="connsiteX15" fmla="*/ 698747 w 3137783"/>
              <a:gd name="connsiteY15" fmla="*/ 2351850 h 2354426"/>
              <a:gd name="connsiteX16" fmla="*/ 20567 w 3137783"/>
              <a:gd name="connsiteY16" fmla="*/ 2085151 h 2354426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20567 w 3137783"/>
              <a:gd name="connsiteY0" fmla="*/ 2072780 h 2342055"/>
              <a:gd name="connsiteX1" fmla="*/ 215512 w 3137783"/>
              <a:gd name="connsiteY1" fmla="*/ 1928000 h 2342055"/>
              <a:gd name="connsiteX2" fmla="*/ 523487 w 3137783"/>
              <a:gd name="connsiteY2" fmla="*/ 1668920 h 2342055"/>
              <a:gd name="connsiteX3" fmla="*/ 1102607 w 3137783"/>
              <a:gd name="connsiteY3" fmla="*/ 1577479 h 2342055"/>
              <a:gd name="connsiteX4" fmla="*/ 1477892 w 3137783"/>
              <a:gd name="connsiteY4" fmla="*/ 1195210 h 2342055"/>
              <a:gd name="connsiteX5" fmla="*/ 2032247 w 3137783"/>
              <a:gd name="connsiteY5" fmla="*/ 1021219 h 2342055"/>
              <a:gd name="connsiteX6" fmla="*/ 2283707 w 3137783"/>
              <a:gd name="connsiteY6" fmla="*/ 647839 h 2342055"/>
              <a:gd name="connsiteX7" fmla="*/ 2923151 w 3137783"/>
              <a:gd name="connsiteY7" fmla="*/ 351294 h 2342055"/>
              <a:gd name="connsiteX8" fmla="*/ 3027927 w 3137783"/>
              <a:gd name="connsiteY8" fmla="*/ 120788 h 2342055"/>
              <a:gd name="connsiteX9" fmla="*/ 2970142 w 3137783"/>
              <a:gd name="connsiteY9" fmla="*/ 140 h 2342055"/>
              <a:gd name="connsiteX10" fmla="*/ 3137146 w 3137783"/>
              <a:gd name="connsiteY10" fmla="*/ 106819 h 2342055"/>
              <a:gd name="connsiteX11" fmla="*/ 3022846 w 3137783"/>
              <a:gd name="connsiteY11" fmla="*/ 495439 h 2342055"/>
              <a:gd name="connsiteX12" fmla="*/ 2904102 w 3137783"/>
              <a:gd name="connsiteY12" fmla="*/ 1157744 h 2342055"/>
              <a:gd name="connsiteX13" fmla="*/ 2420867 w 3137783"/>
              <a:gd name="connsiteY13" fmla="*/ 1402219 h 2342055"/>
              <a:gd name="connsiteX14" fmla="*/ 2131307 w 3137783"/>
              <a:gd name="connsiteY14" fmla="*/ 1867040 h 2342055"/>
              <a:gd name="connsiteX15" fmla="*/ 1498846 w 3137783"/>
              <a:gd name="connsiteY15" fmla="*/ 1988959 h 2342055"/>
              <a:gd name="connsiteX16" fmla="*/ 698747 w 3137783"/>
              <a:gd name="connsiteY16" fmla="*/ 2339479 h 2342055"/>
              <a:gd name="connsiteX17" fmla="*/ 20567 w 3137783"/>
              <a:gd name="connsiteY17" fmla="*/ 2072780 h 2342055"/>
              <a:gd name="connsiteX0" fmla="*/ 391 w 3117607"/>
              <a:gd name="connsiteY0" fmla="*/ 2072780 h 2342088"/>
              <a:gd name="connsiteX1" fmla="*/ 195336 w 3117607"/>
              <a:gd name="connsiteY1" fmla="*/ 1928000 h 2342088"/>
              <a:gd name="connsiteX2" fmla="*/ 503311 w 3117607"/>
              <a:gd name="connsiteY2" fmla="*/ 1668920 h 2342088"/>
              <a:gd name="connsiteX3" fmla="*/ 1082431 w 3117607"/>
              <a:gd name="connsiteY3" fmla="*/ 1577479 h 2342088"/>
              <a:gd name="connsiteX4" fmla="*/ 1457716 w 3117607"/>
              <a:gd name="connsiteY4" fmla="*/ 1195210 h 2342088"/>
              <a:gd name="connsiteX5" fmla="*/ 2012071 w 3117607"/>
              <a:gd name="connsiteY5" fmla="*/ 1021219 h 2342088"/>
              <a:gd name="connsiteX6" fmla="*/ 2263531 w 3117607"/>
              <a:gd name="connsiteY6" fmla="*/ 647839 h 2342088"/>
              <a:gd name="connsiteX7" fmla="*/ 2902975 w 3117607"/>
              <a:gd name="connsiteY7" fmla="*/ 351294 h 2342088"/>
              <a:gd name="connsiteX8" fmla="*/ 3007751 w 3117607"/>
              <a:gd name="connsiteY8" fmla="*/ 120788 h 2342088"/>
              <a:gd name="connsiteX9" fmla="*/ 2949966 w 3117607"/>
              <a:gd name="connsiteY9" fmla="*/ 140 h 2342088"/>
              <a:gd name="connsiteX10" fmla="*/ 3116970 w 3117607"/>
              <a:gd name="connsiteY10" fmla="*/ 106819 h 2342088"/>
              <a:gd name="connsiteX11" fmla="*/ 3002670 w 3117607"/>
              <a:gd name="connsiteY11" fmla="*/ 495439 h 2342088"/>
              <a:gd name="connsiteX12" fmla="*/ 2883926 w 3117607"/>
              <a:gd name="connsiteY12" fmla="*/ 1157744 h 2342088"/>
              <a:gd name="connsiteX13" fmla="*/ 2400691 w 3117607"/>
              <a:gd name="connsiteY13" fmla="*/ 1402219 h 2342088"/>
              <a:gd name="connsiteX14" fmla="*/ 2111131 w 3117607"/>
              <a:gd name="connsiteY14" fmla="*/ 1867040 h 2342088"/>
              <a:gd name="connsiteX15" fmla="*/ 1478670 w 3117607"/>
              <a:gd name="connsiteY15" fmla="*/ 1988959 h 2342088"/>
              <a:gd name="connsiteX16" fmla="*/ 678571 w 3117607"/>
              <a:gd name="connsiteY16" fmla="*/ 2339479 h 2342088"/>
              <a:gd name="connsiteX17" fmla="*/ 391 w 3117607"/>
              <a:gd name="connsiteY17" fmla="*/ 2072780 h 2342088"/>
              <a:gd name="connsiteX0" fmla="*/ 333 w 3120724"/>
              <a:gd name="connsiteY0" fmla="*/ 2044205 h 2339744"/>
              <a:gd name="connsiteX1" fmla="*/ 198453 w 3120724"/>
              <a:gd name="connsiteY1" fmla="*/ 1928000 h 2339744"/>
              <a:gd name="connsiteX2" fmla="*/ 506428 w 3120724"/>
              <a:gd name="connsiteY2" fmla="*/ 1668920 h 2339744"/>
              <a:gd name="connsiteX3" fmla="*/ 1085548 w 3120724"/>
              <a:gd name="connsiteY3" fmla="*/ 1577479 h 2339744"/>
              <a:gd name="connsiteX4" fmla="*/ 1460833 w 3120724"/>
              <a:gd name="connsiteY4" fmla="*/ 1195210 h 2339744"/>
              <a:gd name="connsiteX5" fmla="*/ 2015188 w 3120724"/>
              <a:gd name="connsiteY5" fmla="*/ 1021219 h 2339744"/>
              <a:gd name="connsiteX6" fmla="*/ 2266648 w 3120724"/>
              <a:gd name="connsiteY6" fmla="*/ 647839 h 2339744"/>
              <a:gd name="connsiteX7" fmla="*/ 2906092 w 3120724"/>
              <a:gd name="connsiteY7" fmla="*/ 351294 h 2339744"/>
              <a:gd name="connsiteX8" fmla="*/ 3010868 w 3120724"/>
              <a:gd name="connsiteY8" fmla="*/ 120788 h 2339744"/>
              <a:gd name="connsiteX9" fmla="*/ 2953083 w 3120724"/>
              <a:gd name="connsiteY9" fmla="*/ 140 h 2339744"/>
              <a:gd name="connsiteX10" fmla="*/ 3120087 w 3120724"/>
              <a:gd name="connsiteY10" fmla="*/ 106819 h 2339744"/>
              <a:gd name="connsiteX11" fmla="*/ 3005787 w 3120724"/>
              <a:gd name="connsiteY11" fmla="*/ 495439 h 2339744"/>
              <a:gd name="connsiteX12" fmla="*/ 2887043 w 3120724"/>
              <a:gd name="connsiteY12" fmla="*/ 1157744 h 2339744"/>
              <a:gd name="connsiteX13" fmla="*/ 2403808 w 3120724"/>
              <a:gd name="connsiteY13" fmla="*/ 1402219 h 2339744"/>
              <a:gd name="connsiteX14" fmla="*/ 2114248 w 3120724"/>
              <a:gd name="connsiteY14" fmla="*/ 1867040 h 2339744"/>
              <a:gd name="connsiteX15" fmla="*/ 1481787 w 3120724"/>
              <a:gd name="connsiteY15" fmla="*/ 1988959 h 2339744"/>
              <a:gd name="connsiteX16" fmla="*/ 681688 w 3120724"/>
              <a:gd name="connsiteY16" fmla="*/ 2339479 h 2339744"/>
              <a:gd name="connsiteX17" fmla="*/ 333 w 3120724"/>
              <a:gd name="connsiteY17" fmla="*/ 2044205 h 2339744"/>
              <a:gd name="connsiteX0" fmla="*/ 46 w 3120437"/>
              <a:gd name="connsiteY0" fmla="*/ 2044205 h 2339763"/>
              <a:gd name="connsiteX1" fmla="*/ 198166 w 3120437"/>
              <a:gd name="connsiteY1" fmla="*/ 1928000 h 2339763"/>
              <a:gd name="connsiteX2" fmla="*/ 506141 w 3120437"/>
              <a:gd name="connsiteY2" fmla="*/ 1668920 h 2339763"/>
              <a:gd name="connsiteX3" fmla="*/ 1085261 w 3120437"/>
              <a:gd name="connsiteY3" fmla="*/ 1577479 h 2339763"/>
              <a:gd name="connsiteX4" fmla="*/ 1460546 w 3120437"/>
              <a:gd name="connsiteY4" fmla="*/ 1195210 h 2339763"/>
              <a:gd name="connsiteX5" fmla="*/ 2014901 w 3120437"/>
              <a:gd name="connsiteY5" fmla="*/ 1021219 h 2339763"/>
              <a:gd name="connsiteX6" fmla="*/ 2266361 w 3120437"/>
              <a:gd name="connsiteY6" fmla="*/ 647839 h 2339763"/>
              <a:gd name="connsiteX7" fmla="*/ 2905805 w 3120437"/>
              <a:gd name="connsiteY7" fmla="*/ 351294 h 2339763"/>
              <a:gd name="connsiteX8" fmla="*/ 3010581 w 3120437"/>
              <a:gd name="connsiteY8" fmla="*/ 120788 h 2339763"/>
              <a:gd name="connsiteX9" fmla="*/ 2952796 w 3120437"/>
              <a:gd name="connsiteY9" fmla="*/ 140 h 2339763"/>
              <a:gd name="connsiteX10" fmla="*/ 3119800 w 3120437"/>
              <a:gd name="connsiteY10" fmla="*/ 106819 h 2339763"/>
              <a:gd name="connsiteX11" fmla="*/ 3005500 w 3120437"/>
              <a:gd name="connsiteY11" fmla="*/ 495439 h 2339763"/>
              <a:gd name="connsiteX12" fmla="*/ 2886756 w 3120437"/>
              <a:gd name="connsiteY12" fmla="*/ 1157744 h 2339763"/>
              <a:gd name="connsiteX13" fmla="*/ 2403521 w 3120437"/>
              <a:gd name="connsiteY13" fmla="*/ 1402219 h 2339763"/>
              <a:gd name="connsiteX14" fmla="*/ 2113961 w 3120437"/>
              <a:gd name="connsiteY14" fmla="*/ 1867040 h 2339763"/>
              <a:gd name="connsiteX15" fmla="*/ 1481500 w 3120437"/>
              <a:gd name="connsiteY15" fmla="*/ 1988959 h 2339763"/>
              <a:gd name="connsiteX16" fmla="*/ 681401 w 3120437"/>
              <a:gd name="connsiteY16" fmla="*/ 2339479 h 2339763"/>
              <a:gd name="connsiteX17" fmla="*/ 46 w 3120437"/>
              <a:gd name="connsiteY17" fmla="*/ 2044205 h 2339763"/>
              <a:gd name="connsiteX0" fmla="*/ 46 w 3120437"/>
              <a:gd name="connsiteY0" fmla="*/ 2044205 h 2342307"/>
              <a:gd name="connsiteX1" fmla="*/ 198166 w 3120437"/>
              <a:gd name="connsiteY1" fmla="*/ 1928000 h 2342307"/>
              <a:gd name="connsiteX2" fmla="*/ 506141 w 3120437"/>
              <a:gd name="connsiteY2" fmla="*/ 1668920 h 2342307"/>
              <a:gd name="connsiteX3" fmla="*/ 1085261 w 3120437"/>
              <a:gd name="connsiteY3" fmla="*/ 1577479 h 2342307"/>
              <a:gd name="connsiteX4" fmla="*/ 1460546 w 3120437"/>
              <a:gd name="connsiteY4" fmla="*/ 1195210 h 2342307"/>
              <a:gd name="connsiteX5" fmla="*/ 2014901 w 3120437"/>
              <a:gd name="connsiteY5" fmla="*/ 1021219 h 2342307"/>
              <a:gd name="connsiteX6" fmla="*/ 2266361 w 3120437"/>
              <a:gd name="connsiteY6" fmla="*/ 647839 h 2342307"/>
              <a:gd name="connsiteX7" fmla="*/ 2905805 w 3120437"/>
              <a:gd name="connsiteY7" fmla="*/ 351294 h 2342307"/>
              <a:gd name="connsiteX8" fmla="*/ 3010581 w 3120437"/>
              <a:gd name="connsiteY8" fmla="*/ 120788 h 2342307"/>
              <a:gd name="connsiteX9" fmla="*/ 2952796 w 3120437"/>
              <a:gd name="connsiteY9" fmla="*/ 140 h 2342307"/>
              <a:gd name="connsiteX10" fmla="*/ 3119800 w 3120437"/>
              <a:gd name="connsiteY10" fmla="*/ 106819 h 2342307"/>
              <a:gd name="connsiteX11" fmla="*/ 3005500 w 3120437"/>
              <a:gd name="connsiteY11" fmla="*/ 495439 h 2342307"/>
              <a:gd name="connsiteX12" fmla="*/ 2886756 w 3120437"/>
              <a:gd name="connsiteY12" fmla="*/ 1157744 h 2342307"/>
              <a:gd name="connsiteX13" fmla="*/ 2403521 w 3120437"/>
              <a:gd name="connsiteY13" fmla="*/ 1402219 h 2342307"/>
              <a:gd name="connsiteX14" fmla="*/ 2113961 w 3120437"/>
              <a:gd name="connsiteY14" fmla="*/ 1867040 h 2342307"/>
              <a:gd name="connsiteX15" fmla="*/ 1481500 w 3120437"/>
              <a:gd name="connsiteY15" fmla="*/ 1988959 h 2342307"/>
              <a:gd name="connsiteX16" fmla="*/ 681401 w 3120437"/>
              <a:gd name="connsiteY16" fmla="*/ 2339479 h 2342307"/>
              <a:gd name="connsiteX17" fmla="*/ 46 w 3120437"/>
              <a:gd name="connsiteY17" fmla="*/ 2044205 h 2342307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446"/>
              <a:gd name="connsiteY0" fmla="*/ 2044205 h 2341813"/>
              <a:gd name="connsiteX1" fmla="*/ 198175 w 3120446"/>
              <a:gd name="connsiteY1" fmla="*/ 1928000 h 2341813"/>
              <a:gd name="connsiteX2" fmla="*/ 506150 w 3120446"/>
              <a:gd name="connsiteY2" fmla="*/ 1668920 h 2341813"/>
              <a:gd name="connsiteX3" fmla="*/ 1085270 w 3120446"/>
              <a:gd name="connsiteY3" fmla="*/ 1577479 h 2341813"/>
              <a:gd name="connsiteX4" fmla="*/ 1460555 w 3120446"/>
              <a:gd name="connsiteY4" fmla="*/ 1195210 h 2341813"/>
              <a:gd name="connsiteX5" fmla="*/ 2014910 w 3120446"/>
              <a:gd name="connsiteY5" fmla="*/ 1021219 h 2341813"/>
              <a:gd name="connsiteX6" fmla="*/ 2266370 w 3120446"/>
              <a:gd name="connsiteY6" fmla="*/ 647839 h 2341813"/>
              <a:gd name="connsiteX7" fmla="*/ 2905814 w 3120446"/>
              <a:gd name="connsiteY7" fmla="*/ 351294 h 2341813"/>
              <a:gd name="connsiteX8" fmla="*/ 3010590 w 3120446"/>
              <a:gd name="connsiteY8" fmla="*/ 120788 h 2341813"/>
              <a:gd name="connsiteX9" fmla="*/ 2952805 w 3120446"/>
              <a:gd name="connsiteY9" fmla="*/ 140 h 2341813"/>
              <a:gd name="connsiteX10" fmla="*/ 3119809 w 3120446"/>
              <a:gd name="connsiteY10" fmla="*/ 106819 h 2341813"/>
              <a:gd name="connsiteX11" fmla="*/ 3005509 w 3120446"/>
              <a:gd name="connsiteY11" fmla="*/ 495439 h 2341813"/>
              <a:gd name="connsiteX12" fmla="*/ 2886765 w 3120446"/>
              <a:gd name="connsiteY12" fmla="*/ 1157744 h 2341813"/>
              <a:gd name="connsiteX13" fmla="*/ 2403530 w 3120446"/>
              <a:gd name="connsiteY13" fmla="*/ 1402219 h 2341813"/>
              <a:gd name="connsiteX14" fmla="*/ 2113970 w 3120446"/>
              <a:gd name="connsiteY14" fmla="*/ 1867040 h 2341813"/>
              <a:gd name="connsiteX15" fmla="*/ 1481509 w 3120446"/>
              <a:gd name="connsiteY15" fmla="*/ 1988959 h 2341813"/>
              <a:gd name="connsiteX16" fmla="*/ 681410 w 3120446"/>
              <a:gd name="connsiteY16" fmla="*/ 2339479 h 2341813"/>
              <a:gd name="connsiteX17" fmla="*/ 55 w 3120446"/>
              <a:gd name="connsiteY17" fmla="*/ 2044205 h 2341813"/>
              <a:gd name="connsiteX0" fmla="*/ 55 w 3120337"/>
              <a:gd name="connsiteY0" fmla="*/ 2044205 h 2341813"/>
              <a:gd name="connsiteX1" fmla="*/ 198175 w 3120337"/>
              <a:gd name="connsiteY1" fmla="*/ 1928000 h 2341813"/>
              <a:gd name="connsiteX2" fmla="*/ 506150 w 3120337"/>
              <a:gd name="connsiteY2" fmla="*/ 1668920 h 2341813"/>
              <a:gd name="connsiteX3" fmla="*/ 1085270 w 3120337"/>
              <a:gd name="connsiteY3" fmla="*/ 1577479 h 2341813"/>
              <a:gd name="connsiteX4" fmla="*/ 1460555 w 3120337"/>
              <a:gd name="connsiteY4" fmla="*/ 1195210 h 2341813"/>
              <a:gd name="connsiteX5" fmla="*/ 2014910 w 3120337"/>
              <a:gd name="connsiteY5" fmla="*/ 1021219 h 2341813"/>
              <a:gd name="connsiteX6" fmla="*/ 2266370 w 3120337"/>
              <a:gd name="connsiteY6" fmla="*/ 647839 h 2341813"/>
              <a:gd name="connsiteX7" fmla="*/ 2905814 w 3120337"/>
              <a:gd name="connsiteY7" fmla="*/ 351294 h 2341813"/>
              <a:gd name="connsiteX8" fmla="*/ 3010590 w 3120337"/>
              <a:gd name="connsiteY8" fmla="*/ 120788 h 2341813"/>
              <a:gd name="connsiteX9" fmla="*/ 2952805 w 3120337"/>
              <a:gd name="connsiteY9" fmla="*/ 140 h 2341813"/>
              <a:gd name="connsiteX10" fmla="*/ 3119809 w 3120337"/>
              <a:gd name="connsiteY10" fmla="*/ 106819 h 2341813"/>
              <a:gd name="connsiteX11" fmla="*/ 3005509 w 3120337"/>
              <a:gd name="connsiteY11" fmla="*/ 495439 h 2341813"/>
              <a:gd name="connsiteX12" fmla="*/ 2886765 w 3120337"/>
              <a:gd name="connsiteY12" fmla="*/ 1157744 h 2341813"/>
              <a:gd name="connsiteX13" fmla="*/ 2403530 w 3120337"/>
              <a:gd name="connsiteY13" fmla="*/ 1402219 h 2341813"/>
              <a:gd name="connsiteX14" fmla="*/ 2113970 w 3120337"/>
              <a:gd name="connsiteY14" fmla="*/ 1867040 h 2341813"/>
              <a:gd name="connsiteX15" fmla="*/ 1481509 w 3120337"/>
              <a:gd name="connsiteY15" fmla="*/ 1988959 h 2341813"/>
              <a:gd name="connsiteX16" fmla="*/ 681410 w 3120337"/>
              <a:gd name="connsiteY16" fmla="*/ 2339479 h 2341813"/>
              <a:gd name="connsiteX17" fmla="*/ 55 w 3120337"/>
              <a:gd name="connsiteY17" fmla="*/ 2044205 h 2341813"/>
              <a:gd name="connsiteX0" fmla="*/ 55 w 3120337"/>
              <a:gd name="connsiteY0" fmla="*/ 2057709 h 2355317"/>
              <a:gd name="connsiteX1" fmla="*/ 198175 w 3120337"/>
              <a:gd name="connsiteY1" fmla="*/ 1941504 h 2355317"/>
              <a:gd name="connsiteX2" fmla="*/ 506150 w 3120337"/>
              <a:gd name="connsiteY2" fmla="*/ 1682424 h 2355317"/>
              <a:gd name="connsiteX3" fmla="*/ 1085270 w 3120337"/>
              <a:gd name="connsiteY3" fmla="*/ 1590983 h 2355317"/>
              <a:gd name="connsiteX4" fmla="*/ 1460555 w 3120337"/>
              <a:gd name="connsiteY4" fmla="*/ 1208714 h 2355317"/>
              <a:gd name="connsiteX5" fmla="*/ 2014910 w 3120337"/>
              <a:gd name="connsiteY5" fmla="*/ 1034723 h 2355317"/>
              <a:gd name="connsiteX6" fmla="*/ 2266370 w 3120337"/>
              <a:gd name="connsiteY6" fmla="*/ 661343 h 2355317"/>
              <a:gd name="connsiteX7" fmla="*/ 2905814 w 3120337"/>
              <a:gd name="connsiteY7" fmla="*/ 364798 h 2355317"/>
              <a:gd name="connsiteX8" fmla="*/ 3010590 w 3120337"/>
              <a:gd name="connsiteY8" fmla="*/ 134292 h 2355317"/>
              <a:gd name="connsiteX9" fmla="*/ 2952805 w 3120337"/>
              <a:gd name="connsiteY9" fmla="*/ 13644 h 2355317"/>
              <a:gd name="connsiteX10" fmla="*/ 3119809 w 3120337"/>
              <a:gd name="connsiteY10" fmla="*/ 120323 h 2355317"/>
              <a:gd name="connsiteX11" fmla="*/ 3005509 w 3120337"/>
              <a:gd name="connsiteY11" fmla="*/ 508943 h 2355317"/>
              <a:gd name="connsiteX12" fmla="*/ 2886765 w 3120337"/>
              <a:gd name="connsiteY12" fmla="*/ 1171248 h 2355317"/>
              <a:gd name="connsiteX13" fmla="*/ 2403530 w 3120337"/>
              <a:gd name="connsiteY13" fmla="*/ 1415723 h 2355317"/>
              <a:gd name="connsiteX14" fmla="*/ 2113970 w 3120337"/>
              <a:gd name="connsiteY14" fmla="*/ 1880544 h 2355317"/>
              <a:gd name="connsiteX15" fmla="*/ 1481509 w 3120337"/>
              <a:gd name="connsiteY15" fmla="*/ 2002463 h 2355317"/>
              <a:gd name="connsiteX16" fmla="*/ 681410 w 3120337"/>
              <a:gd name="connsiteY16" fmla="*/ 2352983 h 2355317"/>
              <a:gd name="connsiteX17" fmla="*/ 55 w 3120337"/>
              <a:gd name="connsiteY17" fmla="*/ 2057709 h 2355317"/>
              <a:gd name="connsiteX0" fmla="*/ 55 w 3117290"/>
              <a:gd name="connsiteY0" fmla="*/ 2051702 h 2349310"/>
              <a:gd name="connsiteX1" fmla="*/ 198175 w 3117290"/>
              <a:gd name="connsiteY1" fmla="*/ 1935497 h 2349310"/>
              <a:gd name="connsiteX2" fmla="*/ 506150 w 3117290"/>
              <a:gd name="connsiteY2" fmla="*/ 1676417 h 2349310"/>
              <a:gd name="connsiteX3" fmla="*/ 1085270 w 3117290"/>
              <a:gd name="connsiteY3" fmla="*/ 1584976 h 2349310"/>
              <a:gd name="connsiteX4" fmla="*/ 1460555 w 3117290"/>
              <a:gd name="connsiteY4" fmla="*/ 1202707 h 2349310"/>
              <a:gd name="connsiteX5" fmla="*/ 2014910 w 3117290"/>
              <a:gd name="connsiteY5" fmla="*/ 1028716 h 2349310"/>
              <a:gd name="connsiteX6" fmla="*/ 2266370 w 3117290"/>
              <a:gd name="connsiteY6" fmla="*/ 655336 h 2349310"/>
              <a:gd name="connsiteX7" fmla="*/ 2905814 w 3117290"/>
              <a:gd name="connsiteY7" fmla="*/ 358791 h 2349310"/>
              <a:gd name="connsiteX8" fmla="*/ 3010590 w 3117290"/>
              <a:gd name="connsiteY8" fmla="*/ 128285 h 2349310"/>
              <a:gd name="connsiteX9" fmla="*/ 2952805 w 3117290"/>
              <a:gd name="connsiteY9" fmla="*/ 7637 h 2349310"/>
              <a:gd name="connsiteX10" fmla="*/ 3116634 w 3117290"/>
              <a:gd name="connsiteY10" fmla="*/ 66691 h 2349310"/>
              <a:gd name="connsiteX11" fmla="*/ 3005509 w 3117290"/>
              <a:gd name="connsiteY11" fmla="*/ 502936 h 2349310"/>
              <a:gd name="connsiteX12" fmla="*/ 2886765 w 3117290"/>
              <a:gd name="connsiteY12" fmla="*/ 1165241 h 2349310"/>
              <a:gd name="connsiteX13" fmla="*/ 2403530 w 3117290"/>
              <a:gd name="connsiteY13" fmla="*/ 1409716 h 2349310"/>
              <a:gd name="connsiteX14" fmla="*/ 2113970 w 3117290"/>
              <a:gd name="connsiteY14" fmla="*/ 1874537 h 2349310"/>
              <a:gd name="connsiteX15" fmla="*/ 1481509 w 3117290"/>
              <a:gd name="connsiteY15" fmla="*/ 1996456 h 2349310"/>
              <a:gd name="connsiteX16" fmla="*/ 681410 w 3117290"/>
              <a:gd name="connsiteY16" fmla="*/ 2346976 h 2349310"/>
              <a:gd name="connsiteX17" fmla="*/ 55 w 3117290"/>
              <a:gd name="connsiteY17" fmla="*/ 2051702 h 2349310"/>
              <a:gd name="connsiteX0" fmla="*/ 55 w 3117290"/>
              <a:gd name="connsiteY0" fmla="*/ 2064382 h 2361990"/>
              <a:gd name="connsiteX1" fmla="*/ 198175 w 3117290"/>
              <a:gd name="connsiteY1" fmla="*/ 1948177 h 2361990"/>
              <a:gd name="connsiteX2" fmla="*/ 506150 w 3117290"/>
              <a:gd name="connsiteY2" fmla="*/ 1689097 h 2361990"/>
              <a:gd name="connsiteX3" fmla="*/ 1085270 w 3117290"/>
              <a:gd name="connsiteY3" fmla="*/ 1597656 h 2361990"/>
              <a:gd name="connsiteX4" fmla="*/ 1460555 w 3117290"/>
              <a:gd name="connsiteY4" fmla="*/ 1215387 h 2361990"/>
              <a:gd name="connsiteX5" fmla="*/ 2014910 w 3117290"/>
              <a:gd name="connsiteY5" fmla="*/ 1041396 h 2361990"/>
              <a:gd name="connsiteX6" fmla="*/ 2266370 w 3117290"/>
              <a:gd name="connsiteY6" fmla="*/ 668016 h 2361990"/>
              <a:gd name="connsiteX7" fmla="*/ 2905814 w 3117290"/>
              <a:gd name="connsiteY7" fmla="*/ 371471 h 2361990"/>
              <a:gd name="connsiteX8" fmla="*/ 3010590 w 3117290"/>
              <a:gd name="connsiteY8" fmla="*/ 140965 h 2361990"/>
              <a:gd name="connsiteX9" fmla="*/ 2952805 w 3117290"/>
              <a:gd name="connsiteY9" fmla="*/ 20317 h 2361990"/>
              <a:gd name="connsiteX10" fmla="*/ 3116634 w 3117290"/>
              <a:gd name="connsiteY10" fmla="*/ 79371 h 2361990"/>
              <a:gd name="connsiteX11" fmla="*/ 3005509 w 3117290"/>
              <a:gd name="connsiteY11" fmla="*/ 515616 h 2361990"/>
              <a:gd name="connsiteX12" fmla="*/ 2886765 w 3117290"/>
              <a:gd name="connsiteY12" fmla="*/ 1177921 h 2361990"/>
              <a:gd name="connsiteX13" fmla="*/ 2403530 w 3117290"/>
              <a:gd name="connsiteY13" fmla="*/ 1422396 h 2361990"/>
              <a:gd name="connsiteX14" fmla="*/ 2113970 w 3117290"/>
              <a:gd name="connsiteY14" fmla="*/ 1887217 h 2361990"/>
              <a:gd name="connsiteX15" fmla="*/ 1481509 w 3117290"/>
              <a:gd name="connsiteY15" fmla="*/ 2009136 h 2361990"/>
              <a:gd name="connsiteX16" fmla="*/ 681410 w 3117290"/>
              <a:gd name="connsiteY16" fmla="*/ 2359656 h 2361990"/>
              <a:gd name="connsiteX17" fmla="*/ 55 w 3117290"/>
              <a:gd name="connsiteY17" fmla="*/ 2064382 h 2361990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266370 w 3117290"/>
              <a:gd name="connsiteY6" fmla="*/ 66660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905814 w 3117290"/>
              <a:gd name="connsiteY7" fmla="*/ 370062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  <a:gd name="connsiteX0" fmla="*/ 55 w 3117290"/>
              <a:gd name="connsiteY0" fmla="*/ 2062973 h 2360581"/>
              <a:gd name="connsiteX1" fmla="*/ 198175 w 3117290"/>
              <a:gd name="connsiteY1" fmla="*/ 1946768 h 2360581"/>
              <a:gd name="connsiteX2" fmla="*/ 506150 w 3117290"/>
              <a:gd name="connsiteY2" fmla="*/ 1687688 h 2360581"/>
              <a:gd name="connsiteX3" fmla="*/ 1085270 w 3117290"/>
              <a:gd name="connsiteY3" fmla="*/ 1596247 h 2360581"/>
              <a:gd name="connsiteX4" fmla="*/ 1460555 w 3117290"/>
              <a:gd name="connsiteY4" fmla="*/ 1213978 h 2360581"/>
              <a:gd name="connsiteX5" fmla="*/ 2014910 w 3117290"/>
              <a:gd name="connsiteY5" fmla="*/ 1039987 h 2360581"/>
              <a:gd name="connsiteX6" fmla="*/ 2317170 w 3117290"/>
              <a:gd name="connsiteY6" fmla="*/ 622157 h 2360581"/>
              <a:gd name="connsiteX7" fmla="*/ 2867714 w 3117290"/>
              <a:gd name="connsiteY7" fmla="*/ 398637 h 2360581"/>
              <a:gd name="connsiteX8" fmla="*/ 3010590 w 3117290"/>
              <a:gd name="connsiteY8" fmla="*/ 139556 h 2360581"/>
              <a:gd name="connsiteX9" fmla="*/ 2952805 w 3117290"/>
              <a:gd name="connsiteY9" fmla="*/ 18908 h 2360581"/>
              <a:gd name="connsiteX10" fmla="*/ 3116634 w 3117290"/>
              <a:gd name="connsiteY10" fmla="*/ 77962 h 2360581"/>
              <a:gd name="connsiteX11" fmla="*/ 3005509 w 3117290"/>
              <a:gd name="connsiteY11" fmla="*/ 514207 h 2360581"/>
              <a:gd name="connsiteX12" fmla="*/ 2886765 w 3117290"/>
              <a:gd name="connsiteY12" fmla="*/ 1176512 h 2360581"/>
              <a:gd name="connsiteX13" fmla="*/ 2403530 w 3117290"/>
              <a:gd name="connsiteY13" fmla="*/ 1420987 h 2360581"/>
              <a:gd name="connsiteX14" fmla="*/ 2113970 w 3117290"/>
              <a:gd name="connsiteY14" fmla="*/ 1885808 h 2360581"/>
              <a:gd name="connsiteX15" fmla="*/ 1481509 w 3117290"/>
              <a:gd name="connsiteY15" fmla="*/ 2007727 h 2360581"/>
              <a:gd name="connsiteX16" fmla="*/ 681410 w 3117290"/>
              <a:gd name="connsiteY16" fmla="*/ 2358247 h 2360581"/>
              <a:gd name="connsiteX17" fmla="*/ 55 w 3117290"/>
              <a:gd name="connsiteY17" fmla="*/ 2062973 h 23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7290" h="2360581">
                <a:moveTo>
                  <a:pt x="55" y="2062973"/>
                </a:moveTo>
                <a:cubicBezTo>
                  <a:pt x="5241" y="1975343"/>
                  <a:pt x="113826" y="2009315"/>
                  <a:pt x="198175" y="1946768"/>
                </a:cubicBezTo>
                <a:cubicBezTo>
                  <a:pt x="282524" y="1884221"/>
                  <a:pt x="339251" y="1765158"/>
                  <a:pt x="506150" y="1687688"/>
                </a:cubicBezTo>
                <a:cubicBezTo>
                  <a:pt x="673049" y="1610218"/>
                  <a:pt x="935728" y="1691074"/>
                  <a:pt x="1085270" y="1596247"/>
                </a:cubicBezTo>
                <a:cubicBezTo>
                  <a:pt x="1234812" y="1501420"/>
                  <a:pt x="1251640" y="1322563"/>
                  <a:pt x="1460555" y="1213978"/>
                </a:cubicBezTo>
                <a:cubicBezTo>
                  <a:pt x="1669470" y="1105393"/>
                  <a:pt x="1872141" y="1138624"/>
                  <a:pt x="2014910" y="1039987"/>
                </a:cubicBezTo>
                <a:cubicBezTo>
                  <a:pt x="2157679" y="941350"/>
                  <a:pt x="2175036" y="729049"/>
                  <a:pt x="2317170" y="622157"/>
                </a:cubicBezTo>
                <a:cubicBezTo>
                  <a:pt x="2459304" y="515265"/>
                  <a:pt x="2752144" y="479070"/>
                  <a:pt x="2867714" y="398637"/>
                </a:cubicBezTo>
                <a:cubicBezTo>
                  <a:pt x="2983284" y="318204"/>
                  <a:pt x="3009108" y="218719"/>
                  <a:pt x="3010590" y="139556"/>
                </a:cubicBezTo>
                <a:cubicBezTo>
                  <a:pt x="3012072" y="60393"/>
                  <a:pt x="2941481" y="54574"/>
                  <a:pt x="2952805" y="18908"/>
                </a:cubicBezTo>
                <a:cubicBezTo>
                  <a:pt x="2964129" y="-16758"/>
                  <a:pt x="3107850" y="-4588"/>
                  <a:pt x="3116634" y="77962"/>
                </a:cubicBezTo>
                <a:cubicBezTo>
                  <a:pt x="3125418" y="160512"/>
                  <a:pt x="3043820" y="331115"/>
                  <a:pt x="3005509" y="514207"/>
                </a:cubicBezTo>
                <a:cubicBezTo>
                  <a:pt x="2967198" y="697299"/>
                  <a:pt x="3030275" y="916162"/>
                  <a:pt x="2886765" y="1176512"/>
                </a:cubicBezTo>
                <a:cubicBezTo>
                  <a:pt x="2743255" y="1436862"/>
                  <a:pt x="2570429" y="1286896"/>
                  <a:pt x="2403530" y="1420987"/>
                </a:cubicBezTo>
                <a:cubicBezTo>
                  <a:pt x="2236631" y="1555078"/>
                  <a:pt x="2289865" y="1753093"/>
                  <a:pt x="2113970" y="1885808"/>
                </a:cubicBezTo>
                <a:cubicBezTo>
                  <a:pt x="1938075" y="2018523"/>
                  <a:pt x="1675819" y="1938512"/>
                  <a:pt x="1481509" y="2007727"/>
                </a:cubicBezTo>
                <a:cubicBezTo>
                  <a:pt x="1287199" y="2076942"/>
                  <a:pt x="1007694" y="2329989"/>
                  <a:pt x="681410" y="2358247"/>
                </a:cubicBezTo>
                <a:cubicBezTo>
                  <a:pt x="355126" y="2386505"/>
                  <a:pt x="-5131" y="2150603"/>
                  <a:pt x="55" y="2062973"/>
                </a:cubicBezTo>
                <a:close/>
              </a:path>
            </a:pathLst>
          </a:custGeom>
          <a:gradFill flip="none" rotWithShape="1">
            <a:gsLst>
              <a:gs pos="0">
                <a:srgbClr val="814D22">
                  <a:shade val="30000"/>
                  <a:satMod val="115000"/>
                </a:srgbClr>
              </a:gs>
              <a:gs pos="50000">
                <a:srgbClr val="814D22">
                  <a:shade val="67500"/>
                  <a:satMod val="115000"/>
                </a:srgbClr>
              </a:gs>
              <a:gs pos="100000">
                <a:srgbClr val="814D22">
                  <a:shade val="100000"/>
                  <a:satMod val="115000"/>
                </a:srgbClr>
              </a:gs>
            </a:gsLst>
            <a:lin ang="81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" name="TextBox 2"/>
          <p:cNvSpPr txBox="1"/>
          <p:nvPr/>
        </p:nvSpPr>
        <p:spPr>
          <a:xfrm>
            <a:off x="2502984" y="4892159"/>
            <a:ext cx="11581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Presence</a:t>
            </a:r>
            <a:endParaRPr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2508049" y="5558909"/>
            <a:ext cx="11047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b="1"/>
            </a:lvl1pPr>
          </a:lstStyle>
          <a:p>
            <a:r>
              <a:rPr lang="en-US" altLang="ko-KR" dirty="0"/>
              <a:t>Absence</a:t>
            </a:r>
            <a:endParaRPr lang="ko-KR" altLang="en-US" dirty="0"/>
          </a:p>
        </p:txBody>
      </p:sp>
      <p:cxnSp>
        <p:nvCxnSpPr>
          <p:cNvPr id="122" name="직선 연결선 121"/>
          <p:cNvCxnSpPr/>
          <p:nvPr/>
        </p:nvCxnSpPr>
        <p:spPr>
          <a:xfrm>
            <a:off x="2185988" y="4743450"/>
            <a:ext cx="47720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185988" y="5410200"/>
            <a:ext cx="47720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185988" y="6076950"/>
            <a:ext cx="47720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405438" y="4029075"/>
            <a:ext cx="0" cy="20383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958013" y="4029075"/>
            <a:ext cx="0" cy="20383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852863" y="4029075"/>
            <a:ext cx="0" cy="20383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3852863" y="4029075"/>
            <a:ext cx="310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2185988" y="4743450"/>
            <a:ext cx="0" cy="1323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632370" y="563098"/>
            <a:ext cx="7921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Identification of a unique k-</a:t>
            </a:r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mer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Significantly associated with </a:t>
            </a:r>
            <a:r>
              <a:rPr lang="en-US" altLang="ko-KR" sz="20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000" b="1" i="1" baseline="30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locus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/>
              <p:nvPr/>
            </p:nvSpPr>
            <p:spPr>
              <a:xfrm>
                <a:off x="5842520" y="4287949"/>
                <a:ext cx="42659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20" y="4287949"/>
                <a:ext cx="426592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96A734F-4386-4C96-9A3A-81EB032EBA76}"/>
                  </a:ext>
                </a:extLst>
              </p:cNvPr>
              <p:cNvSpPr txBox="1"/>
              <p:nvPr/>
            </p:nvSpPr>
            <p:spPr>
              <a:xfrm>
                <a:off x="4316835" y="4296862"/>
                <a:ext cx="34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96A734F-4386-4C96-9A3A-81EB032EB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835" y="4296862"/>
                <a:ext cx="3474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17/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64">
            <a:extLst>
              <a:ext uri="{FF2B5EF4-FFF2-40B4-BE49-F238E27FC236}">
                <a16:creationId xmlns:a16="http://schemas.microsoft.com/office/drawing/2014/main" id="{643B4316-EF34-48B0-A609-AACB32E9F7EA}"/>
              </a:ext>
            </a:extLst>
          </p:cNvPr>
          <p:cNvSpPr/>
          <p:nvPr/>
        </p:nvSpPr>
        <p:spPr>
          <a:xfrm>
            <a:off x="641350" y="1558744"/>
            <a:ext cx="8280708" cy="1257151"/>
          </a:xfrm>
          <a:prstGeom prst="roundRect">
            <a:avLst>
              <a:gd name="adj" fmla="val 3270"/>
            </a:avLst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D5D5D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239">
            <a:extLst>
              <a:ext uri="{FF2B5EF4-FFF2-40B4-BE49-F238E27FC236}">
                <a16:creationId xmlns:a16="http://schemas.microsoft.com/office/drawing/2014/main" id="{573A8AAD-8403-43D1-9011-0901A07B79E8}"/>
              </a:ext>
            </a:extLst>
          </p:cNvPr>
          <p:cNvSpPr/>
          <p:nvPr/>
        </p:nvSpPr>
        <p:spPr>
          <a:xfrm>
            <a:off x="641350" y="3216056"/>
            <a:ext cx="8280708" cy="558627"/>
          </a:xfrm>
          <a:prstGeom prst="roundRect">
            <a:avLst>
              <a:gd name="adj" fmla="val 8997"/>
            </a:avLst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D5D5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CFAB89-F2BD-4E75-A938-97439006E42C}"/>
              </a:ext>
            </a:extLst>
          </p:cNvPr>
          <p:cNvSpPr/>
          <p:nvPr/>
        </p:nvSpPr>
        <p:spPr>
          <a:xfrm>
            <a:off x="6787803" y="3502128"/>
            <a:ext cx="418344" cy="72000"/>
          </a:xfrm>
          <a:prstGeom prst="rect">
            <a:avLst/>
          </a:pr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F970FD-B864-4774-AEC1-45506A2324D8}"/>
              </a:ext>
            </a:extLst>
          </p:cNvPr>
          <p:cNvSpPr/>
          <p:nvPr/>
        </p:nvSpPr>
        <p:spPr>
          <a:xfrm>
            <a:off x="1335306" y="2418209"/>
            <a:ext cx="6927272" cy="108000"/>
          </a:xfrm>
          <a:prstGeom prst="rect">
            <a:avLst/>
          </a:prstGeom>
          <a:solidFill>
            <a:srgbClr val="0461C8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715980-B2F4-4554-BFF8-0AE0265FAF62}"/>
              </a:ext>
            </a:extLst>
          </p:cNvPr>
          <p:cNvSpPr txBox="1"/>
          <p:nvPr/>
        </p:nvSpPr>
        <p:spPr>
          <a:xfrm flipH="1">
            <a:off x="546248" y="3002191"/>
            <a:ext cx="2242922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10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max </a:t>
            </a:r>
            <a:r>
              <a:rPr lang="en-US" altLang="ko-KR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(Williams 82) : BAC77G7-a</a:t>
            </a:r>
            <a:endParaRPr lang="ko-KR" alt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BC279C-314A-44B0-B76C-66629B9541AE}"/>
              </a:ext>
            </a:extLst>
          </p:cNvPr>
          <p:cNvSpPr txBox="1"/>
          <p:nvPr/>
        </p:nvSpPr>
        <p:spPr>
          <a:xfrm flipH="1">
            <a:off x="546248" y="1327050"/>
            <a:ext cx="1699504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1000" b="1" i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soja</a:t>
            </a:r>
            <a:r>
              <a:rPr lang="en-US" altLang="ko-KR" sz="1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(PI483463) </a:t>
            </a:r>
            <a:r>
              <a:rPr lang="en-US" altLang="ko-KR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Gs08</a:t>
            </a:r>
            <a:endParaRPr lang="ko-KR" alt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35CC2-98F6-4FEC-9FA8-7F0E14F01B06}"/>
              </a:ext>
            </a:extLst>
          </p:cNvPr>
          <p:cNvSpPr txBox="1"/>
          <p:nvPr/>
        </p:nvSpPr>
        <p:spPr>
          <a:xfrm>
            <a:off x="845102" y="3295274"/>
            <a:ext cx="537328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8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r" defTabSz="457200" latinLnBrk="0"/>
            <a:r>
              <a:rPr lang="en-US" altLang="ko-KR" sz="9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45,000</a:t>
            </a:r>
            <a:endParaRPr lang="ko-KR" altLang="en-US" sz="9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4D44C5-EABD-4224-853B-B35942718628}"/>
              </a:ext>
            </a:extLst>
          </p:cNvPr>
          <p:cNvSpPr txBox="1"/>
          <p:nvPr/>
        </p:nvSpPr>
        <p:spPr>
          <a:xfrm>
            <a:off x="8233823" y="3295274"/>
            <a:ext cx="537327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8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l" defTabSz="457200" latinLnBrk="0"/>
            <a:r>
              <a:rPr lang="en-US" altLang="ko-KR" sz="9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60,000</a:t>
            </a:r>
            <a:endParaRPr lang="ko-KR" altLang="en-US" sz="9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260B2F-98AA-4EC6-B0EC-2A53F0528507}"/>
              </a:ext>
            </a:extLst>
          </p:cNvPr>
          <p:cNvSpPr/>
          <p:nvPr/>
        </p:nvSpPr>
        <p:spPr>
          <a:xfrm>
            <a:off x="1335307" y="3356690"/>
            <a:ext cx="4938545" cy="108000"/>
          </a:xfrm>
          <a:prstGeom prst="rect">
            <a:avLst/>
          </a:prstGeom>
          <a:solidFill>
            <a:srgbClr val="0461C8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206588-980D-4985-B986-91F70852998D}"/>
              </a:ext>
            </a:extLst>
          </p:cNvPr>
          <p:cNvSpPr txBox="1"/>
          <p:nvPr/>
        </p:nvSpPr>
        <p:spPr>
          <a:xfrm>
            <a:off x="684802" y="1801305"/>
            <a:ext cx="697628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8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r" defTabSz="457200" latinLnBrk="0"/>
            <a:r>
              <a:rPr lang="en-US" altLang="ko-KR" sz="9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8,506,018</a:t>
            </a:r>
            <a:endParaRPr lang="ko-KR" altLang="en-US" sz="9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BC81BD-3AF3-40FE-998B-05759DDBCB21}"/>
              </a:ext>
            </a:extLst>
          </p:cNvPr>
          <p:cNvSpPr txBox="1"/>
          <p:nvPr/>
        </p:nvSpPr>
        <p:spPr>
          <a:xfrm>
            <a:off x="8233823" y="1801305"/>
            <a:ext cx="697627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8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l" defTabSz="457200" latinLnBrk="0"/>
            <a:r>
              <a:rPr lang="en-US" altLang="ko-KR" sz="9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8,521,018</a:t>
            </a:r>
            <a:endParaRPr lang="ko-KR" altLang="en-US" sz="9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A17D7A-D4F1-47AA-89CF-2F5CC5D6CDD8}"/>
              </a:ext>
            </a:extLst>
          </p:cNvPr>
          <p:cNvSpPr/>
          <p:nvPr/>
        </p:nvSpPr>
        <p:spPr>
          <a:xfrm>
            <a:off x="1335306" y="1862721"/>
            <a:ext cx="6927272" cy="108000"/>
          </a:xfrm>
          <a:prstGeom prst="rect">
            <a:avLst/>
          </a:prstGeom>
          <a:solidFill>
            <a:srgbClr val="FF99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89DA28-EA75-42F9-88DC-4DC4510F227E}"/>
              </a:ext>
            </a:extLst>
          </p:cNvPr>
          <p:cNvSpPr txBox="1"/>
          <p:nvPr/>
        </p:nvSpPr>
        <p:spPr>
          <a:xfrm>
            <a:off x="684802" y="2356793"/>
            <a:ext cx="697628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r" defTabSz="457200" latinLnBrk="0"/>
            <a:r>
              <a:rPr lang="en-US" altLang="ko-KR" sz="900" dirty="0">
                <a:solidFill>
                  <a:prstClr val="black"/>
                </a:solidFill>
                <a:effectLst>
                  <a:glow rad="127000">
                    <a:prstClr val="white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8,627,147</a:t>
            </a:r>
            <a:endParaRPr lang="ko-KR" altLang="en-US" sz="900" dirty="0">
              <a:solidFill>
                <a:prstClr val="black"/>
              </a:solidFill>
              <a:effectLst>
                <a:glow rad="127000">
                  <a:prstClr val="white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8B881C-6477-4199-8F81-2EA2A5DEAB27}"/>
              </a:ext>
            </a:extLst>
          </p:cNvPr>
          <p:cNvSpPr txBox="1"/>
          <p:nvPr/>
        </p:nvSpPr>
        <p:spPr>
          <a:xfrm>
            <a:off x="8233823" y="2356793"/>
            <a:ext cx="697627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pPr algn="l" defTabSz="457200" latinLnBrk="0"/>
            <a:r>
              <a:rPr lang="en-US" altLang="ko-KR" sz="900" dirty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8,612,149</a:t>
            </a:r>
            <a:endParaRPr lang="ko-KR" altLang="en-US" sz="900" dirty="0">
              <a:solidFill>
                <a:prstClr val="black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화살표: 오각형 348">
            <a:extLst>
              <a:ext uri="{FF2B5EF4-FFF2-40B4-BE49-F238E27FC236}">
                <a16:creationId xmlns:a16="http://schemas.microsoft.com/office/drawing/2014/main" id="{2C13D40E-490B-4226-B214-F93F7527DE05}"/>
              </a:ext>
            </a:extLst>
          </p:cNvPr>
          <p:cNvSpPr/>
          <p:nvPr/>
        </p:nvSpPr>
        <p:spPr>
          <a:xfrm>
            <a:off x="1400671" y="1745672"/>
            <a:ext cx="2086837" cy="72000"/>
          </a:xfrm>
          <a:prstGeom prst="homePlate">
            <a:avLst/>
          </a:prstGeom>
          <a:solidFill>
            <a:sysClr val="windowText" lastClr="000000">
              <a:lumMod val="50000"/>
              <a:lumOff val="50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화살표: 오각형 349">
            <a:extLst>
              <a:ext uri="{FF2B5EF4-FFF2-40B4-BE49-F238E27FC236}">
                <a16:creationId xmlns:a16="http://schemas.microsoft.com/office/drawing/2014/main" id="{A207DDC3-3992-444F-9465-C057084C9FB1}"/>
              </a:ext>
            </a:extLst>
          </p:cNvPr>
          <p:cNvSpPr/>
          <p:nvPr/>
        </p:nvSpPr>
        <p:spPr>
          <a:xfrm flipH="1">
            <a:off x="4443642" y="1745672"/>
            <a:ext cx="2752234" cy="72000"/>
          </a:xfrm>
          <a:prstGeom prst="homePlate">
            <a:avLst/>
          </a:pr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화살표: 오각형 350">
            <a:extLst>
              <a:ext uri="{FF2B5EF4-FFF2-40B4-BE49-F238E27FC236}">
                <a16:creationId xmlns:a16="http://schemas.microsoft.com/office/drawing/2014/main" id="{9666E08C-A864-414B-A6EE-02D3FCF45AA6}"/>
              </a:ext>
            </a:extLst>
          </p:cNvPr>
          <p:cNvSpPr/>
          <p:nvPr/>
        </p:nvSpPr>
        <p:spPr>
          <a:xfrm>
            <a:off x="7430404" y="2562009"/>
            <a:ext cx="600803" cy="72000"/>
          </a:xfrm>
          <a:prstGeom prst="homePlate">
            <a:avLst/>
          </a:prstGeom>
          <a:solidFill>
            <a:sysClr val="windowText" lastClr="000000">
              <a:lumMod val="50000"/>
              <a:lumOff val="50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364">
            <a:extLst>
              <a:ext uri="{FF2B5EF4-FFF2-40B4-BE49-F238E27FC236}">
                <a16:creationId xmlns:a16="http://schemas.microsoft.com/office/drawing/2014/main" id="{C2BF49A3-4549-4D85-A6CC-08966B5082E9}"/>
              </a:ext>
            </a:extLst>
          </p:cNvPr>
          <p:cNvSpPr/>
          <p:nvPr/>
        </p:nvSpPr>
        <p:spPr>
          <a:xfrm>
            <a:off x="6240461" y="3356690"/>
            <a:ext cx="2018199" cy="108000"/>
          </a:xfrm>
          <a:custGeom>
            <a:avLst/>
            <a:gdLst>
              <a:gd name="connsiteX0" fmla="*/ 0 w 2003655"/>
              <a:gd name="connsiteY0" fmla="*/ 0 h 108000"/>
              <a:gd name="connsiteX1" fmla="*/ 2003655 w 2003655"/>
              <a:gd name="connsiteY1" fmla="*/ 0 h 108000"/>
              <a:gd name="connsiteX2" fmla="*/ 2003655 w 2003655"/>
              <a:gd name="connsiteY2" fmla="*/ 108000 h 108000"/>
              <a:gd name="connsiteX3" fmla="*/ 0 w 2003655"/>
              <a:gd name="connsiteY3" fmla="*/ 108000 h 108000"/>
              <a:gd name="connsiteX4" fmla="*/ 0 w 2003655"/>
              <a:gd name="connsiteY4" fmla="*/ 0 h 108000"/>
              <a:gd name="connsiteX0" fmla="*/ 21166 w 2024821"/>
              <a:gd name="connsiteY0" fmla="*/ 0 h 108000"/>
              <a:gd name="connsiteX1" fmla="*/ 2024821 w 2024821"/>
              <a:gd name="connsiteY1" fmla="*/ 0 h 108000"/>
              <a:gd name="connsiteX2" fmla="*/ 2024821 w 2024821"/>
              <a:gd name="connsiteY2" fmla="*/ 108000 h 108000"/>
              <a:gd name="connsiteX3" fmla="*/ 21166 w 2024821"/>
              <a:gd name="connsiteY3" fmla="*/ 108000 h 108000"/>
              <a:gd name="connsiteX4" fmla="*/ 21166 w 2024821"/>
              <a:gd name="connsiteY4" fmla="*/ 0 h 108000"/>
              <a:gd name="connsiteX0" fmla="*/ 14544 w 2018199"/>
              <a:gd name="connsiteY0" fmla="*/ 0 h 108000"/>
              <a:gd name="connsiteX1" fmla="*/ 2018199 w 2018199"/>
              <a:gd name="connsiteY1" fmla="*/ 0 h 108000"/>
              <a:gd name="connsiteX2" fmla="*/ 2018199 w 2018199"/>
              <a:gd name="connsiteY2" fmla="*/ 108000 h 108000"/>
              <a:gd name="connsiteX3" fmla="*/ 14544 w 2018199"/>
              <a:gd name="connsiteY3" fmla="*/ 108000 h 108000"/>
              <a:gd name="connsiteX4" fmla="*/ 14544 w 2018199"/>
              <a:gd name="connsiteY4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8199" h="108000">
                <a:moveTo>
                  <a:pt x="14544" y="0"/>
                </a:moveTo>
                <a:lnTo>
                  <a:pt x="2018199" y="0"/>
                </a:lnTo>
                <a:lnTo>
                  <a:pt x="2018199" y="108000"/>
                </a:lnTo>
                <a:lnTo>
                  <a:pt x="14544" y="108000"/>
                </a:lnTo>
                <a:cubicBezTo>
                  <a:pt x="55026" y="69618"/>
                  <a:pt x="-33081" y="33619"/>
                  <a:pt x="14544" y="0"/>
                </a:cubicBezTo>
                <a:close/>
              </a:path>
            </a:pathLst>
          </a:custGeom>
          <a:solidFill>
            <a:srgbClr val="FF99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화살표: 아래쪽 39">
            <a:extLst>
              <a:ext uri="{FF2B5EF4-FFF2-40B4-BE49-F238E27FC236}">
                <a16:creationId xmlns:a16="http://schemas.microsoft.com/office/drawing/2014/main" id="{35F4BBCB-652F-4802-8060-B6ADD0E447DA}"/>
              </a:ext>
            </a:extLst>
          </p:cNvPr>
          <p:cNvSpPr/>
          <p:nvPr/>
        </p:nvSpPr>
        <p:spPr>
          <a:xfrm flipH="1">
            <a:off x="4913525" y="2910317"/>
            <a:ext cx="167281" cy="216263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9949A8C-F4AC-4590-BE19-D3B3511D287F}"/>
              </a:ext>
            </a:extLst>
          </p:cNvPr>
          <p:cNvCxnSpPr>
            <a:cxnSpLocks/>
          </p:cNvCxnSpPr>
          <p:nvPr/>
        </p:nvCxnSpPr>
        <p:spPr>
          <a:xfrm>
            <a:off x="6262983" y="1871164"/>
            <a:ext cx="0" cy="657225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C66DEAE-26C7-4CA7-9524-3868DD99773E}"/>
              </a:ext>
            </a:extLst>
          </p:cNvPr>
          <p:cNvCxnSpPr>
            <a:cxnSpLocks/>
          </p:cNvCxnSpPr>
          <p:nvPr/>
        </p:nvCxnSpPr>
        <p:spPr>
          <a:xfrm flipH="1">
            <a:off x="8262578" y="1849103"/>
            <a:ext cx="0" cy="1352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4134F0D-8EF9-47AB-AF18-BAA4E4A5377E}"/>
              </a:ext>
            </a:extLst>
          </p:cNvPr>
          <p:cNvCxnSpPr/>
          <p:nvPr/>
        </p:nvCxnSpPr>
        <p:spPr>
          <a:xfrm>
            <a:off x="1335306" y="2404591"/>
            <a:ext cx="0" cy="1352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5CF37D-D616-4858-AECA-9FA09AFFBFC1}"/>
              </a:ext>
            </a:extLst>
          </p:cNvPr>
          <p:cNvCxnSpPr/>
          <p:nvPr/>
        </p:nvCxnSpPr>
        <p:spPr>
          <a:xfrm>
            <a:off x="8262578" y="2404591"/>
            <a:ext cx="0" cy="1352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8B4E74E-D484-4A15-9B4F-525823F1FAC0}"/>
              </a:ext>
            </a:extLst>
          </p:cNvPr>
          <p:cNvCxnSpPr/>
          <p:nvPr/>
        </p:nvCxnSpPr>
        <p:spPr>
          <a:xfrm>
            <a:off x="8262578" y="3342290"/>
            <a:ext cx="0" cy="13680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780C70F-91E9-4CA5-A10A-B0C60999EF3A}"/>
              </a:ext>
            </a:extLst>
          </p:cNvPr>
          <p:cNvCxnSpPr/>
          <p:nvPr/>
        </p:nvCxnSpPr>
        <p:spPr>
          <a:xfrm>
            <a:off x="1335306" y="3342290"/>
            <a:ext cx="0" cy="13680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F5C5FEB-A7F4-40ED-B6D5-2BA516EE4542}"/>
              </a:ext>
            </a:extLst>
          </p:cNvPr>
          <p:cNvSpPr txBox="1"/>
          <p:nvPr/>
        </p:nvSpPr>
        <p:spPr>
          <a:xfrm flipH="1">
            <a:off x="7543185" y="2614491"/>
            <a:ext cx="4219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CHS5</a:t>
            </a:r>
            <a:endParaRPr lang="ko-KR" altLang="en-US" sz="7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58094C-6E8E-4A96-95E3-1CF3253D6B51}"/>
              </a:ext>
            </a:extLst>
          </p:cNvPr>
          <p:cNvSpPr txBox="1"/>
          <p:nvPr/>
        </p:nvSpPr>
        <p:spPr>
          <a:xfrm flipH="1">
            <a:off x="5550766" y="1541727"/>
            <a:ext cx="6479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3874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Subtilisin</a:t>
            </a:r>
            <a:endParaRPr lang="ko-KR" altLang="en-US" sz="800" b="1" dirty="0">
              <a:solidFill>
                <a:srgbClr val="3874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A5DE64-D65C-4FD3-90E4-E2463368E74B}"/>
              </a:ext>
            </a:extLst>
          </p:cNvPr>
          <p:cNvSpPr txBox="1"/>
          <p:nvPr/>
        </p:nvSpPr>
        <p:spPr>
          <a:xfrm flipH="1">
            <a:off x="1437826" y="1541727"/>
            <a:ext cx="19046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Serine hydroxymethyltransferase 2</a:t>
            </a:r>
            <a:endParaRPr lang="ko-KR" alt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B2E6E4F-D4FB-45EF-BD3B-1F4F118A29B2}"/>
              </a:ext>
            </a:extLst>
          </p:cNvPr>
          <p:cNvCxnSpPr>
            <a:cxnSpLocks/>
          </p:cNvCxnSpPr>
          <p:nvPr/>
        </p:nvCxnSpPr>
        <p:spPr>
          <a:xfrm flipH="1">
            <a:off x="1335306" y="1849103"/>
            <a:ext cx="0" cy="1352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253F94-F989-4521-B7EE-1FAFA93BD50A}"/>
              </a:ext>
            </a:extLst>
          </p:cNvPr>
          <p:cNvSpPr/>
          <p:nvPr/>
        </p:nvSpPr>
        <p:spPr>
          <a:xfrm flipH="1">
            <a:off x="5281090" y="2961404"/>
            <a:ext cx="32151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sz="9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K-mer</a:t>
            </a:r>
            <a:r>
              <a:rPr lang="en-US" altLang="ko-KR" sz="900" b="1" i="1" baseline="30000" dirty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ko-KR" sz="9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: </a:t>
            </a:r>
            <a:r>
              <a:rPr lang="en-US" altLang="ko-KR" sz="900" b="1" u="sng" dirty="0">
                <a:solidFill>
                  <a:srgbClr val="0033CC"/>
                </a:solidFill>
                <a:latin typeface="Times New Roman" panose="02020603050405020304" pitchFamily="18" charset="0"/>
              </a:rPr>
              <a:t>ATGTCA</a:t>
            </a:r>
            <a:r>
              <a:rPr lang="en-US" altLang="ko-KR" sz="900" b="1" u="sng" dirty="0">
                <a:solidFill>
                  <a:srgbClr val="ED7D31"/>
                </a:solidFill>
                <a:latin typeface="Times New Roman" panose="02020603050405020304" pitchFamily="18" charset="0"/>
              </a:rPr>
              <a:t>ATAAGATAAGTATATTGTAAAATGG</a:t>
            </a:r>
            <a:endParaRPr lang="ko-KR" altLang="en-US" sz="900" b="1" u="sng" dirty="0">
              <a:solidFill>
                <a:srgbClr val="ED7D31"/>
              </a:solidFill>
              <a:latin typeface="Calibri" panose="020F0502020204030204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BF97AAC-2D2C-4BE9-BEE9-97BB7A8257B3}"/>
              </a:ext>
            </a:extLst>
          </p:cNvPr>
          <p:cNvCxnSpPr>
            <a:cxnSpLocks/>
          </p:cNvCxnSpPr>
          <p:nvPr/>
        </p:nvCxnSpPr>
        <p:spPr>
          <a:xfrm>
            <a:off x="6258191" y="3156813"/>
            <a:ext cx="0" cy="11547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sp>
        <p:nvSpPr>
          <p:cNvPr id="61" name="곱하기 기호 38">
            <a:extLst>
              <a:ext uri="{FF2B5EF4-FFF2-40B4-BE49-F238E27FC236}">
                <a16:creationId xmlns:a16="http://schemas.microsoft.com/office/drawing/2014/main" id="{01309C29-A332-4D1C-BA72-72A5F8832FDF}"/>
              </a:ext>
            </a:extLst>
          </p:cNvPr>
          <p:cNvSpPr/>
          <p:nvPr/>
        </p:nvSpPr>
        <p:spPr>
          <a:xfrm flipH="1">
            <a:off x="6150853" y="2066675"/>
            <a:ext cx="232345" cy="255580"/>
          </a:xfrm>
          <a:prstGeom prst="mathMultiply">
            <a:avLst>
              <a:gd name="adj1" fmla="val 14428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98FDC9-5AFD-4A1D-843C-B326D54FC491}"/>
              </a:ext>
            </a:extLst>
          </p:cNvPr>
          <p:cNvSpPr txBox="1"/>
          <p:nvPr/>
        </p:nvSpPr>
        <p:spPr>
          <a:xfrm flipH="1">
            <a:off x="4867691" y="2071503"/>
            <a:ext cx="1351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Recombination event</a:t>
            </a:r>
            <a:endParaRPr lang="ko-KR" altLang="en-US" sz="9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FA13A8-5EF6-4A97-86AB-D417FC0E4996}"/>
              </a:ext>
            </a:extLst>
          </p:cNvPr>
          <p:cNvSpPr/>
          <p:nvPr/>
        </p:nvSpPr>
        <p:spPr>
          <a:xfrm flipH="1">
            <a:off x="7517650" y="2562009"/>
            <a:ext cx="42266" cy="72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EF78BE-4318-44EB-BD00-82BDB54B667C}"/>
              </a:ext>
            </a:extLst>
          </p:cNvPr>
          <p:cNvSpPr/>
          <p:nvPr/>
        </p:nvSpPr>
        <p:spPr>
          <a:xfrm>
            <a:off x="1451280" y="1745672"/>
            <a:ext cx="969345" cy="72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B98504A-A854-46DA-BF34-581281A8B277}"/>
              </a:ext>
            </a:extLst>
          </p:cNvPr>
          <p:cNvSpPr/>
          <p:nvPr/>
        </p:nvSpPr>
        <p:spPr>
          <a:xfrm>
            <a:off x="3068366" y="1745672"/>
            <a:ext cx="304760" cy="72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FD0FA41-7FFE-4040-96A3-CD534B49EF20}"/>
              </a:ext>
            </a:extLst>
          </p:cNvPr>
          <p:cNvSpPr/>
          <p:nvPr/>
        </p:nvSpPr>
        <p:spPr>
          <a:xfrm>
            <a:off x="7117734" y="1745672"/>
            <a:ext cx="3474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CBB222-8889-414D-84B5-90226A2F5F0A}"/>
              </a:ext>
            </a:extLst>
          </p:cNvPr>
          <p:cNvSpPr/>
          <p:nvPr/>
        </p:nvSpPr>
        <p:spPr>
          <a:xfrm>
            <a:off x="7022484" y="1745672"/>
            <a:ext cx="3474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EC4385F-37E0-4796-8611-F9EE55E0890C}"/>
              </a:ext>
            </a:extLst>
          </p:cNvPr>
          <p:cNvSpPr/>
          <p:nvPr/>
        </p:nvSpPr>
        <p:spPr>
          <a:xfrm>
            <a:off x="6935893" y="1745672"/>
            <a:ext cx="3474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37426C9-0428-42C1-B0A8-2A2FA954BA18}"/>
              </a:ext>
            </a:extLst>
          </p:cNvPr>
          <p:cNvSpPr/>
          <p:nvPr/>
        </p:nvSpPr>
        <p:spPr>
          <a:xfrm>
            <a:off x="6247943" y="1745672"/>
            <a:ext cx="603634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4C316F-1CC2-4C35-8F8A-D02879CA1D9F}"/>
              </a:ext>
            </a:extLst>
          </p:cNvPr>
          <p:cNvSpPr/>
          <p:nvPr/>
        </p:nvSpPr>
        <p:spPr>
          <a:xfrm>
            <a:off x="6055278" y="1745672"/>
            <a:ext cx="132052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8016E57-84C3-4AF1-9062-A2EDC6437974}"/>
              </a:ext>
            </a:extLst>
          </p:cNvPr>
          <p:cNvSpPr/>
          <p:nvPr/>
        </p:nvSpPr>
        <p:spPr>
          <a:xfrm>
            <a:off x="5418835" y="1745672"/>
            <a:ext cx="378835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45EB18-1468-4275-A143-35E2546807ED}"/>
              </a:ext>
            </a:extLst>
          </p:cNvPr>
          <p:cNvSpPr/>
          <p:nvPr/>
        </p:nvSpPr>
        <p:spPr>
          <a:xfrm>
            <a:off x="5320988" y="1745672"/>
            <a:ext cx="41563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A21CC3-B293-4142-A24F-4EFF749C8EA2}"/>
              </a:ext>
            </a:extLst>
          </p:cNvPr>
          <p:cNvSpPr/>
          <p:nvPr/>
        </p:nvSpPr>
        <p:spPr>
          <a:xfrm>
            <a:off x="5096285" y="1745672"/>
            <a:ext cx="101744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9209F1-1D72-4BDA-B18C-64A9D3A627D6}"/>
              </a:ext>
            </a:extLst>
          </p:cNvPr>
          <p:cNvSpPr/>
          <p:nvPr/>
        </p:nvSpPr>
        <p:spPr>
          <a:xfrm>
            <a:off x="4999633" y="1745672"/>
            <a:ext cx="34839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EBF6DCE-E043-4872-9C6F-B73DEDE892AD}"/>
              </a:ext>
            </a:extLst>
          </p:cNvPr>
          <p:cNvSpPr/>
          <p:nvPr/>
        </p:nvSpPr>
        <p:spPr>
          <a:xfrm>
            <a:off x="4702295" y="1745672"/>
            <a:ext cx="19146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80C078-BCCB-4D38-9DF2-07943FA67024}"/>
              </a:ext>
            </a:extLst>
          </p:cNvPr>
          <p:cNvSpPr/>
          <p:nvPr/>
        </p:nvSpPr>
        <p:spPr>
          <a:xfrm>
            <a:off x="7115997" y="3502128"/>
            <a:ext cx="38221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A947ABB-FB3B-49B0-AFA0-CCEF28F9DCA5}"/>
              </a:ext>
            </a:extLst>
          </p:cNvPr>
          <p:cNvSpPr/>
          <p:nvPr/>
        </p:nvSpPr>
        <p:spPr>
          <a:xfrm>
            <a:off x="7031303" y="3502128"/>
            <a:ext cx="3615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830984D-DA72-4A8E-BACC-4516B085F577}"/>
              </a:ext>
            </a:extLst>
          </p:cNvPr>
          <p:cNvSpPr/>
          <p:nvPr/>
        </p:nvSpPr>
        <p:spPr>
          <a:xfrm>
            <a:off x="6927830" y="3502128"/>
            <a:ext cx="50872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162">
            <a:extLst>
              <a:ext uri="{FF2B5EF4-FFF2-40B4-BE49-F238E27FC236}">
                <a16:creationId xmlns:a16="http://schemas.microsoft.com/office/drawing/2014/main" id="{CDE84B3C-E50A-4276-B55D-C0F3CFBE9E68}"/>
              </a:ext>
            </a:extLst>
          </p:cNvPr>
          <p:cNvSpPr/>
          <p:nvPr/>
        </p:nvSpPr>
        <p:spPr>
          <a:xfrm>
            <a:off x="6239694" y="3502128"/>
            <a:ext cx="611883" cy="72000"/>
          </a:xfrm>
          <a:custGeom>
            <a:avLst/>
            <a:gdLst>
              <a:gd name="connsiteX0" fmla="*/ 0 w 603634"/>
              <a:gd name="connsiteY0" fmla="*/ 0 h 72000"/>
              <a:gd name="connsiteX1" fmla="*/ 603634 w 603634"/>
              <a:gd name="connsiteY1" fmla="*/ 0 h 72000"/>
              <a:gd name="connsiteX2" fmla="*/ 603634 w 603634"/>
              <a:gd name="connsiteY2" fmla="*/ 72000 h 72000"/>
              <a:gd name="connsiteX3" fmla="*/ 0 w 603634"/>
              <a:gd name="connsiteY3" fmla="*/ 72000 h 72000"/>
              <a:gd name="connsiteX4" fmla="*/ 0 w 603634"/>
              <a:gd name="connsiteY4" fmla="*/ 0 h 72000"/>
              <a:gd name="connsiteX0" fmla="*/ 12700 w 616334"/>
              <a:gd name="connsiteY0" fmla="*/ 0 h 72000"/>
              <a:gd name="connsiteX1" fmla="*/ 616334 w 616334"/>
              <a:gd name="connsiteY1" fmla="*/ 0 h 72000"/>
              <a:gd name="connsiteX2" fmla="*/ 616334 w 616334"/>
              <a:gd name="connsiteY2" fmla="*/ 72000 h 72000"/>
              <a:gd name="connsiteX3" fmla="*/ 12700 w 616334"/>
              <a:gd name="connsiteY3" fmla="*/ 72000 h 72000"/>
              <a:gd name="connsiteX4" fmla="*/ 12700 w 616334"/>
              <a:gd name="connsiteY4" fmla="*/ 0 h 72000"/>
              <a:gd name="connsiteX0" fmla="*/ 8249 w 611883"/>
              <a:gd name="connsiteY0" fmla="*/ 0 h 72000"/>
              <a:gd name="connsiteX1" fmla="*/ 611883 w 611883"/>
              <a:gd name="connsiteY1" fmla="*/ 0 h 72000"/>
              <a:gd name="connsiteX2" fmla="*/ 611883 w 611883"/>
              <a:gd name="connsiteY2" fmla="*/ 72000 h 72000"/>
              <a:gd name="connsiteX3" fmla="*/ 8249 w 611883"/>
              <a:gd name="connsiteY3" fmla="*/ 72000 h 72000"/>
              <a:gd name="connsiteX4" fmla="*/ 8249 w 611883"/>
              <a:gd name="connsiteY4" fmla="*/ 0 h 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83" h="72000">
                <a:moveTo>
                  <a:pt x="8249" y="0"/>
                </a:moveTo>
                <a:lnTo>
                  <a:pt x="611883" y="0"/>
                </a:lnTo>
                <a:lnTo>
                  <a:pt x="611883" y="72000"/>
                </a:lnTo>
                <a:lnTo>
                  <a:pt x="8249" y="72000"/>
                </a:lnTo>
                <a:cubicBezTo>
                  <a:pt x="36824" y="48000"/>
                  <a:pt x="-20326" y="19237"/>
                  <a:pt x="8249" y="0"/>
                </a:cubicBezTo>
                <a:close/>
              </a:path>
            </a:pathLst>
          </a:cu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FFC7D7-1323-4062-A3C6-C7D3B7AA28C6}"/>
              </a:ext>
            </a:extLst>
          </p:cNvPr>
          <p:cNvSpPr txBox="1"/>
          <p:nvPr/>
        </p:nvSpPr>
        <p:spPr>
          <a:xfrm flipH="1">
            <a:off x="6207065" y="3555561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3874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Cleaved subtilisin</a:t>
            </a:r>
            <a:endParaRPr lang="ko-KR" altLang="en-US" sz="800" b="1" dirty="0">
              <a:solidFill>
                <a:srgbClr val="3874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77B59A4-72DF-4105-9581-273FDC9F4624}"/>
              </a:ext>
            </a:extLst>
          </p:cNvPr>
          <p:cNvGrpSpPr/>
          <p:nvPr/>
        </p:nvGrpSpPr>
        <p:grpSpPr>
          <a:xfrm>
            <a:off x="6186314" y="3290235"/>
            <a:ext cx="189073" cy="48540"/>
            <a:chOff x="6213623" y="2409671"/>
            <a:chExt cx="112171" cy="4854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520CC48-C46E-4E22-9F7A-5ABB58549AB9}"/>
                </a:ext>
              </a:extLst>
            </p:cNvPr>
            <p:cNvSpPr/>
            <p:nvPr/>
          </p:nvSpPr>
          <p:spPr>
            <a:xfrm>
              <a:off x="6213623" y="2409671"/>
              <a:ext cx="40115" cy="48540"/>
            </a:xfrm>
            <a:prstGeom prst="rect">
              <a:avLst/>
            </a:prstGeom>
            <a:solidFill>
              <a:srgbClr val="0461C8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5567676-1D6A-4A0F-8907-477126E4CD72}"/>
                </a:ext>
              </a:extLst>
            </p:cNvPr>
            <p:cNvSpPr/>
            <p:nvPr/>
          </p:nvSpPr>
          <p:spPr>
            <a:xfrm>
              <a:off x="6251103" y="2409671"/>
              <a:ext cx="74691" cy="48540"/>
            </a:xfrm>
            <a:prstGeom prst="rect">
              <a:avLst/>
            </a:prstGeom>
            <a:solidFill>
              <a:srgbClr val="FF99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6B30B25-CA53-49A5-8C23-0CE7AA3CD475}"/>
              </a:ext>
            </a:extLst>
          </p:cNvPr>
          <p:cNvSpPr/>
          <p:nvPr/>
        </p:nvSpPr>
        <p:spPr>
          <a:xfrm>
            <a:off x="1224346" y="3486801"/>
            <a:ext cx="4131879" cy="10265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화살표: 오각형 148">
            <a:extLst>
              <a:ext uri="{FF2B5EF4-FFF2-40B4-BE49-F238E27FC236}">
                <a16:creationId xmlns:a16="http://schemas.microsoft.com/office/drawing/2014/main" id="{2DF33C7D-3ECB-46FF-9B1E-EA89A024DCE3}"/>
              </a:ext>
            </a:extLst>
          </p:cNvPr>
          <p:cNvSpPr/>
          <p:nvPr/>
        </p:nvSpPr>
        <p:spPr>
          <a:xfrm>
            <a:off x="4734978" y="3502128"/>
            <a:ext cx="598644" cy="72000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화살표: 오각형 149">
            <a:extLst>
              <a:ext uri="{FF2B5EF4-FFF2-40B4-BE49-F238E27FC236}">
                <a16:creationId xmlns:a16="http://schemas.microsoft.com/office/drawing/2014/main" id="{4E8A17D8-C6D6-44CF-B6DB-62117F1C6416}"/>
              </a:ext>
            </a:extLst>
          </p:cNvPr>
          <p:cNvSpPr/>
          <p:nvPr/>
        </p:nvSpPr>
        <p:spPr>
          <a:xfrm flipH="1">
            <a:off x="3117472" y="3502128"/>
            <a:ext cx="599366" cy="72000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8AE9A14-C74E-408B-AF73-22B626FAED4C}"/>
              </a:ext>
            </a:extLst>
          </p:cNvPr>
          <p:cNvSpPr txBox="1"/>
          <p:nvPr/>
        </p:nvSpPr>
        <p:spPr>
          <a:xfrm flipH="1">
            <a:off x="4833456" y="355556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0EA7997-DB61-42BD-9E87-3531FC5378E8}"/>
              </a:ext>
            </a:extLst>
          </p:cNvPr>
          <p:cNvSpPr txBox="1"/>
          <p:nvPr/>
        </p:nvSpPr>
        <p:spPr>
          <a:xfrm flipH="1">
            <a:off x="3211514" y="355556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C396B59-E434-4950-BEAB-041FE7BDAFB9}"/>
              </a:ext>
            </a:extLst>
          </p:cNvPr>
          <p:cNvSpPr txBox="1"/>
          <p:nvPr/>
        </p:nvSpPr>
        <p:spPr>
          <a:xfrm flipH="1">
            <a:off x="1330760" y="355556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AD4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CHS4</a:t>
            </a:r>
            <a:endParaRPr lang="ko-KR" altLang="en-US" sz="800" b="1" dirty="0">
              <a:solidFill>
                <a:srgbClr val="70AD47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7B0B8A-08D9-4EE6-AADF-F39661559E58}"/>
              </a:ext>
            </a:extLst>
          </p:cNvPr>
          <p:cNvSpPr/>
          <p:nvPr/>
        </p:nvSpPr>
        <p:spPr>
          <a:xfrm flipH="1">
            <a:off x="4826102" y="3502128"/>
            <a:ext cx="42266" cy="72000"/>
          </a:xfrm>
          <a:prstGeom prst="rect">
            <a:avLst/>
          </a:prstGeom>
          <a:solidFill>
            <a:srgbClr val="FFAFA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DFA7D87-583D-41F1-9FCB-111418A58EED}"/>
              </a:ext>
            </a:extLst>
          </p:cNvPr>
          <p:cNvSpPr/>
          <p:nvPr/>
        </p:nvSpPr>
        <p:spPr>
          <a:xfrm flipH="1">
            <a:off x="3582959" y="3502128"/>
            <a:ext cx="42266" cy="7200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화살표: 오각형 155">
            <a:extLst>
              <a:ext uri="{FF2B5EF4-FFF2-40B4-BE49-F238E27FC236}">
                <a16:creationId xmlns:a16="http://schemas.microsoft.com/office/drawing/2014/main" id="{2CF1D693-BFD8-49B6-ADC6-9FC974BC40EE}"/>
              </a:ext>
            </a:extLst>
          </p:cNvPr>
          <p:cNvSpPr/>
          <p:nvPr/>
        </p:nvSpPr>
        <p:spPr>
          <a:xfrm>
            <a:off x="1254327" y="3502128"/>
            <a:ext cx="598644" cy="720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822BCBA-1A71-473A-B50B-E18F6AB9047C}"/>
              </a:ext>
            </a:extLst>
          </p:cNvPr>
          <p:cNvSpPr/>
          <p:nvPr/>
        </p:nvSpPr>
        <p:spPr>
          <a:xfrm flipH="1">
            <a:off x="1328132" y="3502128"/>
            <a:ext cx="42266" cy="7200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99F584F-03FB-4D48-B918-D39F266B3D70}"/>
              </a:ext>
            </a:extLst>
          </p:cNvPr>
          <p:cNvSpPr txBox="1"/>
          <p:nvPr/>
        </p:nvSpPr>
        <p:spPr>
          <a:xfrm>
            <a:off x="2157939" y="3430406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latinLnBrk="0"/>
            <a:r>
              <a:rPr lang="en-US" altLang="ko-KR" sz="800" b="1" u="sng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I-cluster B</a:t>
            </a:r>
            <a:endParaRPr lang="ko-KR" altLang="en-US" sz="800" b="1" u="sng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B46FEFC-9D59-433F-84BB-D4AE9CFE45BA}"/>
              </a:ext>
            </a:extLst>
          </p:cNvPr>
          <p:cNvSpPr/>
          <p:nvPr/>
        </p:nvSpPr>
        <p:spPr>
          <a:xfrm>
            <a:off x="1224346" y="2546682"/>
            <a:ext cx="4131879" cy="10265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986B08-7CE1-44C1-A34C-7E4F5B429EAD}"/>
              </a:ext>
            </a:extLst>
          </p:cNvPr>
          <p:cNvSpPr txBox="1"/>
          <p:nvPr/>
        </p:nvSpPr>
        <p:spPr>
          <a:xfrm>
            <a:off x="2157939" y="2490287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latinLnBrk="0"/>
            <a:r>
              <a:rPr lang="en-US" altLang="ko-KR" sz="800" b="1" u="sng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I-cluster B</a:t>
            </a:r>
            <a:endParaRPr lang="ko-KR" altLang="en-US" sz="800" b="1" u="sng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화살표: 오각형 32">
            <a:extLst>
              <a:ext uri="{FF2B5EF4-FFF2-40B4-BE49-F238E27FC236}">
                <a16:creationId xmlns:a16="http://schemas.microsoft.com/office/drawing/2014/main" id="{C8880CC3-73B0-4835-A603-EA6805FC51BD}"/>
              </a:ext>
            </a:extLst>
          </p:cNvPr>
          <p:cNvSpPr/>
          <p:nvPr/>
        </p:nvSpPr>
        <p:spPr>
          <a:xfrm>
            <a:off x="4734978" y="2562009"/>
            <a:ext cx="598644" cy="72000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화살표: 오각형 332">
            <a:extLst>
              <a:ext uri="{FF2B5EF4-FFF2-40B4-BE49-F238E27FC236}">
                <a16:creationId xmlns:a16="http://schemas.microsoft.com/office/drawing/2014/main" id="{5DF86AFA-00CD-4C0F-9DFA-D669FB79B5A9}"/>
              </a:ext>
            </a:extLst>
          </p:cNvPr>
          <p:cNvSpPr/>
          <p:nvPr/>
        </p:nvSpPr>
        <p:spPr>
          <a:xfrm flipH="1">
            <a:off x="3117472" y="2562009"/>
            <a:ext cx="599366" cy="72000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C559099-858F-43C0-BEFA-97AB4443A9FF}"/>
              </a:ext>
            </a:extLst>
          </p:cNvPr>
          <p:cNvSpPr txBox="1"/>
          <p:nvPr/>
        </p:nvSpPr>
        <p:spPr>
          <a:xfrm flipH="1">
            <a:off x="4833456" y="261449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AA95441-EEE4-4FE0-A6C6-21C5FA9108CE}"/>
              </a:ext>
            </a:extLst>
          </p:cNvPr>
          <p:cNvSpPr txBox="1"/>
          <p:nvPr/>
        </p:nvSpPr>
        <p:spPr>
          <a:xfrm flipH="1">
            <a:off x="3211514" y="261449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620C66C-D6BE-419E-A018-865E3B118B63}"/>
              </a:ext>
            </a:extLst>
          </p:cNvPr>
          <p:cNvSpPr/>
          <p:nvPr/>
        </p:nvSpPr>
        <p:spPr>
          <a:xfrm flipH="1">
            <a:off x="4826102" y="2562009"/>
            <a:ext cx="42266" cy="72000"/>
          </a:xfrm>
          <a:prstGeom prst="rect">
            <a:avLst/>
          </a:prstGeom>
          <a:solidFill>
            <a:srgbClr val="FFAFA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CA36549-E4F9-4EA5-9818-826FDEEC0E47}"/>
              </a:ext>
            </a:extLst>
          </p:cNvPr>
          <p:cNvSpPr/>
          <p:nvPr/>
        </p:nvSpPr>
        <p:spPr>
          <a:xfrm flipH="1">
            <a:off x="3582959" y="2562009"/>
            <a:ext cx="42266" cy="7200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화살표: 오각형 119">
            <a:extLst>
              <a:ext uri="{FF2B5EF4-FFF2-40B4-BE49-F238E27FC236}">
                <a16:creationId xmlns:a16="http://schemas.microsoft.com/office/drawing/2014/main" id="{19D2C308-8523-4D66-855A-4E87F96F8D9D}"/>
              </a:ext>
            </a:extLst>
          </p:cNvPr>
          <p:cNvSpPr/>
          <p:nvPr/>
        </p:nvSpPr>
        <p:spPr>
          <a:xfrm>
            <a:off x="1254327" y="2562009"/>
            <a:ext cx="598644" cy="720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81418DD-BA3D-40D8-BB95-A9F9C4FB99D7}"/>
              </a:ext>
            </a:extLst>
          </p:cNvPr>
          <p:cNvSpPr txBox="1"/>
          <p:nvPr/>
        </p:nvSpPr>
        <p:spPr>
          <a:xfrm flipH="1">
            <a:off x="1330760" y="261449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AD4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CHS4</a:t>
            </a:r>
            <a:endParaRPr lang="ko-KR" altLang="en-US" sz="800" b="1" dirty="0">
              <a:solidFill>
                <a:srgbClr val="70AD47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B0AFC60-40AA-4CAE-981E-A62FA90B1F17}"/>
              </a:ext>
            </a:extLst>
          </p:cNvPr>
          <p:cNvSpPr/>
          <p:nvPr/>
        </p:nvSpPr>
        <p:spPr>
          <a:xfrm flipH="1">
            <a:off x="1328132" y="2562009"/>
            <a:ext cx="42266" cy="7200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1257523" y="563098"/>
            <a:ext cx="67088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Discovering a genomic structural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change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18/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445937" y="4543851"/>
            <a:ext cx="8252126" cy="106637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rgbClr val="D5D5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3" name="오각형 182"/>
          <p:cNvSpPr/>
          <p:nvPr/>
        </p:nvSpPr>
        <p:spPr>
          <a:xfrm flipH="1">
            <a:off x="1790786" y="5159312"/>
            <a:ext cx="606669" cy="134157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4" name="오각형 183"/>
          <p:cNvSpPr/>
          <p:nvPr/>
        </p:nvSpPr>
        <p:spPr>
          <a:xfrm>
            <a:off x="2590886" y="5159312"/>
            <a:ext cx="606669" cy="134157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5" name="오각형 184"/>
          <p:cNvSpPr/>
          <p:nvPr/>
        </p:nvSpPr>
        <p:spPr>
          <a:xfrm flipH="1">
            <a:off x="3355817" y="5159312"/>
            <a:ext cx="606669" cy="134157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848669" y="525932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CHS1</a:t>
            </a:r>
            <a:endParaRPr lang="ko-KR" altLang="en-US" sz="1050" b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2617019" y="5259324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CHS3</a:t>
            </a:r>
            <a:endParaRPr lang="ko-KR" altLang="en-US" sz="105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448869" y="5259324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CHS4</a:t>
            </a:r>
            <a:endParaRPr lang="ko-KR" altLang="en-US" sz="1050" b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2439434" y="4594335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Cluster A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화살표 연결선 189"/>
          <p:cNvCxnSpPr/>
          <p:nvPr/>
        </p:nvCxnSpPr>
        <p:spPr>
          <a:xfrm>
            <a:off x="1788344" y="4865991"/>
            <a:ext cx="2209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오각형 190"/>
          <p:cNvSpPr/>
          <p:nvPr/>
        </p:nvSpPr>
        <p:spPr>
          <a:xfrm>
            <a:off x="6617764" y="5159312"/>
            <a:ext cx="606669" cy="134157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92" name="오각형 191"/>
          <p:cNvSpPr/>
          <p:nvPr/>
        </p:nvSpPr>
        <p:spPr>
          <a:xfrm flipH="1">
            <a:off x="5817664" y="5159312"/>
            <a:ext cx="606669" cy="134157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93" name="오각형 192"/>
          <p:cNvSpPr/>
          <p:nvPr/>
        </p:nvSpPr>
        <p:spPr>
          <a:xfrm>
            <a:off x="5052733" y="5159312"/>
            <a:ext cx="606669" cy="134157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 flipH="1">
            <a:off x="6621208" y="525932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CHS1</a:t>
            </a:r>
            <a:endParaRPr lang="ko-KR" altLang="en-US" sz="1050" b="1" dirty="0"/>
          </a:p>
        </p:txBody>
      </p:sp>
      <p:sp>
        <p:nvSpPr>
          <p:cNvPr id="195" name="TextBox 194"/>
          <p:cNvSpPr txBox="1"/>
          <p:nvPr/>
        </p:nvSpPr>
        <p:spPr>
          <a:xfrm flipH="1">
            <a:off x="5867285" y="5259324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CHS3</a:t>
            </a:r>
            <a:endParaRPr lang="ko-KR" altLang="en-US" sz="1050" b="1" dirty="0"/>
          </a:p>
        </p:txBody>
      </p:sp>
      <p:sp>
        <p:nvSpPr>
          <p:cNvPr id="196" name="TextBox 195"/>
          <p:cNvSpPr txBox="1"/>
          <p:nvPr/>
        </p:nvSpPr>
        <p:spPr>
          <a:xfrm flipH="1">
            <a:off x="5035435" y="5259324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CHS4</a:t>
            </a:r>
            <a:endParaRPr lang="ko-KR" altLang="en-US" sz="1050" b="1" dirty="0"/>
          </a:p>
        </p:txBody>
      </p:sp>
      <p:sp>
        <p:nvSpPr>
          <p:cNvPr id="197" name="TextBox 196"/>
          <p:cNvSpPr txBox="1"/>
          <p:nvPr/>
        </p:nvSpPr>
        <p:spPr>
          <a:xfrm flipH="1">
            <a:off x="5668164" y="4594335"/>
            <a:ext cx="908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Cluster B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8" name="직선 화살표 연결선 197"/>
          <p:cNvCxnSpPr/>
          <p:nvPr/>
        </p:nvCxnSpPr>
        <p:spPr>
          <a:xfrm flipH="1">
            <a:off x="5017075" y="4865991"/>
            <a:ext cx="2209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40"/>
          <p:cNvSpPr/>
          <p:nvPr/>
        </p:nvSpPr>
        <p:spPr>
          <a:xfrm flipH="1">
            <a:off x="7402636" y="5159312"/>
            <a:ext cx="593602" cy="134157"/>
          </a:xfrm>
          <a:custGeom>
            <a:avLst/>
            <a:gdLst>
              <a:gd name="connsiteX0" fmla="*/ 0 w 462275"/>
              <a:gd name="connsiteY0" fmla="*/ 0 h 134157"/>
              <a:gd name="connsiteX1" fmla="*/ 462275 w 462275"/>
              <a:gd name="connsiteY1" fmla="*/ 0 h 134157"/>
              <a:gd name="connsiteX2" fmla="*/ 462275 w 462275"/>
              <a:gd name="connsiteY2" fmla="*/ 134157 h 134157"/>
              <a:gd name="connsiteX3" fmla="*/ 0 w 462275"/>
              <a:gd name="connsiteY3" fmla="*/ 134157 h 134157"/>
              <a:gd name="connsiteX4" fmla="*/ 0 w 462275"/>
              <a:gd name="connsiteY4" fmla="*/ 0 h 134157"/>
              <a:gd name="connsiteX0" fmla="*/ 0 w 462275"/>
              <a:gd name="connsiteY0" fmla="*/ 0 h 134157"/>
              <a:gd name="connsiteX1" fmla="*/ 462275 w 462275"/>
              <a:gd name="connsiteY1" fmla="*/ 0 h 134157"/>
              <a:gd name="connsiteX2" fmla="*/ 462275 w 462275"/>
              <a:gd name="connsiteY2" fmla="*/ 134157 h 134157"/>
              <a:gd name="connsiteX3" fmla="*/ 0 w 462275"/>
              <a:gd name="connsiteY3" fmla="*/ 134157 h 134157"/>
              <a:gd name="connsiteX4" fmla="*/ 0 w 462275"/>
              <a:gd name="connsiteY4" fmla="*/ 0 h 134157"/>
              <a:gd name="connsiteX0" fmla="*/ 0 w 474850"/>
              <a:gd name="connsiteY0" fmla="*/ 0 h 134157"/>
              <a:gd name="connsiteX1" fmla="*/ 462275 w 474850"/>
              <a:gd name="connsiteY1" fmla="*/ 0 h 134157"/>
              <a:gd name="connsiteX2" fmla="*/ 462275 w 474850"/>
              <a:gd name="connsiteY2" fmla="*/ 134157 h 134157"/>
              <a:gd name="connsiteX3" fmla="*/ 0 w 474850"/>
              <a:gd name="connsiteY3" fmla="*/ 134157 h 134157"/>
              <a:gd name="connsiteX4" fmla="*/ 0 w 474850"/>
              <a:gd name="connsiteY4" fmla="*/ 0 h 1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850" h="134157">
                <a:moveTo>
                  <a:pt x="0" y="0"/>
                </a:moveTo>
                <a:lnTo>
                  <a:pt x="462275" y="0"/>
                </a:lnTo>
                <a:cubicBezTo>
                  <a:pt x="412268" y="61387"/>
                  <a:pt x="507519" y="89438"/>
                  <a:pt x="462275" y="134157"/>
                </a:cubicBezTo>
                <a:lnTo>
                  <a:pt x="0" y="134157"/>
                </a:lnTo>
                <a:lnTo>
                  <a:pt x="0" y="0"/>
                </a:lnTo>
                <a:close/>
              </a:path>
            </a:pathLst>
          </a:cu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sz="6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04" name="직선 화살표 연결선 203"/>
          <p:cNvCxnSpPr/>
          <p:nvPr/>
        </p:nvCxnSpPr>
        <p:spPr>
          <a:xfrm flipH="1">
            <a:off x="7579518" y="5224729"/>
            <a:ext cx="261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 flipH="1">
            <a:off x="7332408" y="525932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 smtClean="0"/>
              <a:t>Subtilisin</a:t>
            </a:r>
            <a:endParaRPr lang="en-US" altLang="ko-KR" sz="105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837958" y="4951900"/>
            <a:ext cx="7468084" cy="130680"/>
            <a:chOff x="790575" y="4666150"/>
            <a:chExt cx="7468084" cy="130680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5260B2F-98AA-4EC6-B0EC-2A53F0528507}"/>
                </a:ext>
              </a:extLst>
            </p:cNvPr>
            <p:cNvSpPr/>
            <p:nvPr/>
          </p:nvSpPr>
          <p:spPr>
            <a:xfrm>
              <a:off x="790575" y="4666150"/>
              <a:ext cx="6618033" cy="130680"/>
            </a:xfrm>
            <a:prstGeom prst="rect">
              <a:avLst/>
            </a:prstGeom>
            <a:solidFill>
              <a:srgbClr val="0461C8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직사각형 364">
              <a:extLst>
                <a:ext uri="{FF2B5EF4-FFF2-40B4-BE49-F238E27FC236}">
                  <a16:creationId xmlns:a16="http://schemas.microsoft.com/office/drawing/2014/main" id="{C2BF49A3-4549-4D85-A6CC-08966B5082E9}"/>
                </a:ext>
              </a:extLst>
            </p:cNvPr>
            <p:cNvSpPr/>
            <p:nvPr/>
          </p:nvSpPr>
          <p:spPr>
            <a:xfrm>
              <a:off x="7343228" y="4666150"/>
              <a:ext cx="915431" cy="130680"/>
            </a:xfrm>
            <a:custGeom>
              <a:avLst/>
              <a:gdLst>
                <a:gd name="connsiteX0" fmla="*/ 0 w 2003655"/>
                <a:gd name="connsiteY0" fmla="*/ 0 h 108000"/>
                <a:gd name="connsiteX1" fmla="*/ 2003655 w 2003655"/>
                <a:gd name="connsiteY1" fmla="*/ 0 h 108000"/>
                <a:gd name="connsiteX2" fmla="*/ 2003655 w 2003655"/>
                <a:gd name="connsiteY2" fmla="*/ 108000 h 108000"/>
                <a:gd name="connsiteX3" fmla="*/ 0 w 2003655"/>
                <a:gd name="connsiteY3" fmla="*/ 108000 h 108000"/>
                <a:gd name="connsiteX4" fmla="*/ 0 w 2003655"/>
                <a:gd name="connsiteY4" fmla="*/ 0 h 108000"/>
                <a:gd name="connsiteX0" fmla="*/ 21166 w 2024821"/>
                <a:gd name="connsiteY0" fmla="*/ 0 h 108000"/>
                <a:gd name="connsiteX1" fmla="*/ 2024821 w 2024821"/>
                <a:gd name="connsiteY1" fmla="*/ 0 h 108000"/>
                <a:gd name="connsiteX2" fmla="*/ 2024821 w 2024821"/>
                <a:gd name="connsiteY2" fmla="*/ 108000 h 108000"/>
                <a:gd name="connsiteX3" fmla="*/ 21166 w 2024821"/>
                <a:gd name="connsiteY3" fmla="*/ 108000 h 108000"/>
                <a:gd name="connsiteX4" fmla="*/ 21166 w 2024821"/>
                <a:gd name="connsiteY4" fmla="*/ 0 h 108000"/>
                <a:gd name="connsiteX0" fmla="*/ 14544 w 2018199"/>
                <a:gd name="connsiteY0" fmla="*/ 0 h 108000"/>
                <a:gd name="connsiteX1" fmla="*/ 2018199 w 2018199"/>
                <a:gd name="connsiteY1" fmla="*/ 0 h 108000"/>
                <a:gd name="connsiteX2" fmla="*/ 2018199 w 2018199"/>
                <a:gd name="connsiteY2" fmla="*/ 108000 h 108000"/>
                <a:gd name="connsiteX3" fmla="*/ 14544 w 2018199"/>
                <a:gd name="connsiteY3" fmla="*/ 108000 h 108000"/>
                <a:gd name="connsiteX4" fmla="*/ 14544 w 2018199"/>
                <a:gd name="connsiteY4" fmla="*/ 0 h 108000"/>
                <a:gd name="connsiteX0" fmla="*/ 47792 w 2051447"/>
                <a:gd name="connsiteY0" fmla="*/ 0 h 108000"/>
                <a:gd name="connsiteX1" fmla="*/ 2051447 w 2051447"/>
                <a:gd name="connsiteY1" fmla="*/ 0 h 108000"/>
                <a:gd name="connsiteX2" fmla="*/ 2051447 w 2051447"/>
                <a:gd name="connsiteY2" fmla="*/ 108000 h 108000"/>
                <a:gd name="connsiteX3" fmla="*/ 47792 w 2051447"/>
                <a:gd name="connsiteY3" fmla="*/ 108000 h 108000"/>
                <a:gd name="connsiteX4" fmla="*/ 47792 w 2051447"/>
                <a:gd name="connsiteY4" fmla="*/ 0 h 108000"/>
                <a:gd name="connsiteX0" fmla="*/ 36994 w 2040649"/>
                <a:gd name="connsiteY0" fmla="*/ 0 h 108000"/>
                <a:gd name="connsiteX1" fmla="*/ 2040649 w 2040649"/>
                <a:gd name="connsiteY1" fmla="*/ 0 h 108000"/>
                <a:gd name="connsiteX2" fmla="*/ 2040649 w 2040649"/>
                <a:gd name="connsiteY2" fmla="*/ 108000 h 108000"/>
                <a:gd name="connsiteX3" fmla="*/ 36994 w 2040649"/>
                <a:gd name="connsiteY3" fmla="*/ 108000 h 108000"/>
                <a:gd name="connsiteX4" fmla="*/ 36994 w 2040649"/>
                <a:gd name="connsiteY4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649" h="108000">
                  <a:moveTo>
                    <a:pt x="36994" y="0"/>
                  </a:moveTo>
                  <a:lnTo>
                    <a:pt x="2040649" y="0"/>
                  </a:lnTo>
                  <a:lnTo>
                    <a:pt x="2040649" y="108000"/>
                  </a:lnTo>
                  <a:lnTo>
                    <a:pt x="36994" y="108000"/>
                  </a:lnTo>
                  <a:cubicBezTo>
                    <a:pt x="155331" y="72242"/>
                    <a:pt x="-88485" y="44115"/>
                    <a:pt x="36994" y="0"/>
                  </a:cubicBezTo>
                  <a:close/>
                </a:path>
              </a:pathLst>
            </a:custGeom>
            <a:solidFill>
              <a:srgbClr val="FF9900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69715980-B2F4-4554-BFF8-0AE0265FAF62}"/>
              </a:ext>
            </a:extLst>
          </p:cNvPr>
          <p:cNvSpPr txBox="1"/>
          <p:nvPr/>
        </p:nvSpPr>
        <p:spPr>
          <a:xfrm flipH="1">
            <a:off x="298598" y="4249966"/>
            <a:ext cx="2242922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10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max </a:t>
            </a:r>
            <a:r>
              <a:rPr lang="en-US" altLang="ko-KR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(Williams 82) : BAC77G7-a</a:t>
            </a:r>
            <a:endParaRPr lang="ko-KR" alt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E77B59A4-72DF-4105-9581-273FDC9F4624}"/>
              </a:ext>
            </a:extLst>
          </p:cNvPr>
          <p:cNvGrpSpPr/>
          <p:nvPr/>
        </p:nvGrpSpPr>
        <p:grpSpPr>
          <a:xfrm>
            <a:off x="7338107" y="4864058"/>
            <a:ext cx="189073" cy="48540"/>
            <a:chOff x="6213623" y="2409671"/>
            <a:chExt cx="112171" cy="48540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4520CC48-C46E-4E22-9F7A-5ABB58549AB9}"/>
                </a:ext>
              </a:extLst>
            </p:cNvPr>
            <p:cNvSpPr/>
            <p:nvPr/>
          </p:nvSpPr>
          <p:spPr>
            <a:xfrm>
              <a:off x="6213623" y="2409671"/>
              <a:ext cx="40115" cy="48540"/>
            </a:xfrm>
            <a:prstGeom prst="rect">
              <a:avLst/>
            </a:prstGeom>
            <a:solidFill>
              <a:srgbClr val="0461C8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5567676-1D6A-4A0F-8907-477126E4CD72}"/>
                </a:ext>
              </a:extLst>
            </p:cNvPr>
            <p:cNvSpPr/>
            <p:nvPr/>
          </p:nvSpPr>
          <p:spPr>
            <a:xfrm>
              <a:off x="6251103" y="2409671"/>
              <a:ext cx="74691" cy="48540"/>
            </a:xfrm>
            <a:prstGeom prst="rect">
              <a:avLst/>
            </a:prstGeom>
            <a:solidFill>
              <a:srgbClr val="FF990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8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7" y="1318302"/>
            <a:ext cx="5220692" cy="458625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936923" y="563098"/>
            <a:ext cx="7350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Tissue-specific siRNAs silence the CHS genes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005" y="6255238"/>
            <a:ext cx="67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altLang="ko-KR" dirty="0" err="1"/>
              <a:t>Tuteja</a:t>
            </a:r>
            <a:r>
              <a:rPr lang="en-US" altLang="ko-KR" dirty="0"/>
              <a:t>, J. H., </a:t>
            </a:r>
            <a:r>
              <a:rPr lang="en-US" altLang="ko-KR" dirty="0" err="1"/>
              <a:t>Zabala</a:t>
            </a:r>
            <a:r>
              <a:rPr lang="en-US" altLang="ko-KR" dirty="0"/>
              <a:t>, G., </a:t>
            </a:r>
            <a:r>
              <a:rPr lang="en-US" altLang="ko-KR" dirty="0" err="1"/>
              <a:t>Varala</a:t>
            </a:r>
            <a:r>
              <a:rPr lang="en-US" altLang="ko-KR" dirty="0"/>
              <a:t>, K., Hudson, M., &amp; </a:t>
            </a:r>
            <a:r>
              <a:rPr lang="en-US" altLang="ko-KR" dirty="0" err="1"/>
              <a:t>Vodkin</a:t>
            </a:r>
            <a:r>
              <a:rPr lang="en-US" altLang="ko-KR" dirty="0"/>
              <a:t>, L. O. (2009). Endogenous, tissue-specific short interfering RNAs silence the </a:t>
            </a:r>
            <a:r>
              <a:rPr lang="en-US" altLang="ko-KR" dirty="0" err="1"/>
              <a:t>chalcone</a:t>
            </a:r>
            <a:r>
              <a:rPr lang="en-US" altLang="ko-KR" dirty="0"/>
              <a:t> synthase gene family in glycine max seed coat. Plant Cell, 21(10), 3036-3077.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19/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5937" y="4745650"/>
            <a:ext cx="8252126" cy="124191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57250" y="5181175"/>
            <a:ext cx="7429500" cy="137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flipH="1">
            <a:off x="1790786" y="5361111"/>
            <a:ext cx="606669" cy="134157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2590886" y="5361111"/>
            <a:ext cx="606669" cy="134157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오각형 9"/>
          <p:cNvSpPr/>
          <p:nvPr/>
        </p:nvSpPr>
        <p:spPr>
          <a:xfrm flipH="1">
            <a:off x="3355817" y="5361111"/>
            <a:ext cx="606669" cy="134157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8669" y="5461123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CHS1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019" y="5461123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8869" y="5461123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9434" y="4796134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Cluster A</a:t>
            </a:r>
            <a:endParaRPr lang="ko-KR" altLang="en-US" sz="12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788344" y="5096365"/>
            <a:ext cx="2209800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각형 19"/>
          <p:cNvSpPr/>
          <p:nvPr/>
        </p:nvSpPr>
        <p:spPr>
          <a:xfrm>
            <a:off x="6617764" y="5361111"/>
            <a:ext cx="606669" cy="134157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오각형 20"/>
          <p:cNvSpPr/>
          <p:nvPr/>
        </p:nvSpPr>
        <p:spPr>
          <a:xfrm flipH="1">
            <a:off x="5817664" y="5361111"/>
            <a:ext cx="606669" cy="134157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오각형 21"/>
          <p:cNvSpPr/>
          <p:nvPr/>
        </p:nvSpPr>
        <p:spPr>
          <a:xfrm>
            <a:off x="5052733" y="5361111"/>
            <a:ext cx="606669" cy="134157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6621208" y="5461123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CHS1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5867285" y="5461123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035435" y="5461123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CHS4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5668164" y="4796134"/>
            <a:ext cx="908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Cluster B</a:t>
            </a:r>
            <a:endParaRPr lang="ko-KR" altLang="en-US" sz="12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5017075" y="5096365"/>
            <a:ext cx="2209800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590886" y="5672698"/>
            <a:ext cx="3077278" cy="13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각형 36"/>
          <p:cNvSpPr/>
          <p:nvPr/>
        </p:nvSpPr>
        <p:spPr>
          <a:xfrm>
            <a:off x="2590886" y="5672698"/>
            <a:ext cx="606669" cy="133200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" name="오각형 37"/>
          <p:cNvSpPr/>
          <p:nvPr/>
        </p:nvSpPr>
        <p:spPr>
          <a:xfrm flipH="1">
            <a:off x="3355817" y="5672698"/>
            <a:ext cx="606669" cy="1332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9" name="오각형 38"/>
          <p:cNvSpPr/>
          <p:nvPr/>
        </p:nvSpPr>
        <p:spPr>
          <a:xfrm>
            <a:off x="5052733" y="5672698"/>
            <a:ext cx="606669" cy="1332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35986" y="5361111"/>
            <a:ext cx="474850" cy="134157"/>
          </a:xfrm>
          <a:custGeom>
            <a:avLst/>
            <a:gdLst>
              <a:gd name="connsiteX0" fmla="*/ 0 w 462275"/>
              <a:gd name="connsiteY0" fmla="*/ 0 h 134157"/>
              <a:gd name="connsiteX1" fmla="*/ 462275 w 462275"/>
              <a:gd name="connsiteY1" fmla="*/ 0 h 134157"/>
              <a:gd name="connsiteX2" fmla="*/ 462275 w 462275"/>
              <a:gd name="connsiteY2" fmla="*/ 134157 h 134157"/>
              <a:gd name="connsiteX3" fmla="*/ 0 w 462275"/>
              <a:gd name="connsiteY3" fmla="*/ 134157 h 134157"/>
              <a:gd name="connsiteX4" fmla="*/ 0 w 462275"/>
              <a:gd name="connsiteY4" fmla="*/ 0 h 134157"/>
              <a:gd name="connsiteX0" fmla="*/ 0 w 462275"/>
              <a:gd name="connsiteY0" fmla="*/ 0 h 134157"/>
              <a:gd name="connsiteX1" fmla="*/ 462275 w 462275"/>
              <a:gd name="connsiteY1" fmla="*/ 0 h 134157"/>
              <a:gd name="connsiteX2" fmla="*/ 462275 w 462275"/>
              <a:gd name="connsiteY2" fmla="*/ 134157 h 134157"/>
              <a:gd name="connsiteX3" fmla="*/ 0 w 462275"/>
              <a:gd name="connsiteY3" fmla="*/ 134157 h 134157"/>
              <a:gd name="connsiteX4" fmla="*/ 0 w 462275"/>
              <a:gd name="connsiteY4" fmla="*/ 0 h 134157"/>
              <a:gd name="connsiteX0" fmla="*/ 0 w 474850"/>
              <a:gd name="connsiteY0" fmla="*/ 0 h 134157"/>
              <a:gd name="connsiteX1" fmla="*/ 462275 w 474850"/>
              <a:gd name="connsiteY1" fmla="*/ 0 h 134157"/>
              <a:gd name="connsiteX2" fmla="*/ 462275 w 474850"/>
              <a:gd name="connsiteY2" fmla="*/ 134157 h 134157"/>
              <a:gd name="connsiteX3" fmla="*/ 0 w 474850"/>
              <a:gd name="connsiteY3" fmla="*/ 134157 h 134157"/>
              <a:gd name="connsiteX4" fmla="*/ 0 w 474850"/>
              <a:gd name="connsiteY4" fmla="*/ 0 h 13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850" h="134157">
                <a:moveTo>
                  <a:pt x="0" y="0"/>
                </a:moveTo>
                <a:lnTo>
                  <a:pt x="462275" y="0"/>
                </a:lnTo>
                <a:cubicBezTo>
                  <a:pt x="412268" y="61387"/>
                  <a:pt x="507519" y="89438"/>
                  <a:pt x="462275" y="134157"/>
                </a:cubicBezTo>
                <a:lnTo>
                  <a:pt x="0" y="134157"/>
                </a:lnTo>
                <a:lnTo>
                  <a:pt x="0" y="0"/>
                </a:lnTo>
                <a:close/>
              </a:path>
            </a:pathLst>
          </a:cu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sz="6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7650956" y="5426528"/>
            <a:ext cx="261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7408608" y="546112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/>
                </a:solidFill>
              </a:rPr>
              <a:t>Subtilisin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817664" y="5672698"/>
            <a:ext cx="2193172" cy="133200"/>
            <a:chOff x="5817664" y="5672698"/>
            <a:chExt cx="2193172" cy="133200"/>
          </a:xfrm>
        </p:grpSpPr>
        <p:sp>
          <p:nvSpPr>
            <p:cNvPr id="46" name="직사각형 45"/>
            <p:cNvSpPr/>
            <p:nvPr/>
          </p:nvSpPr>
          <p:spPr>
            <a:xfrm>
              <a:off x="5822156" y="5672698"/>
              <a:ext cx="2185988" cy="133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오각형 46"/>
            <p:cNvSpPr/>
            <p:nvPr/>
          </p:nvSpPr>
          <p:spPr>
            <a:xfrm>
              <a:off x="6617764" y="5672698"/>
              <a:ext cx="606669" cy="133200"/>
            </a:xfrm>
            <a:prstGeom prst="homePlat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 flipH="1">
              <a:off x="5817664" y="5672698"/>
              <a:ext cx="606669" cy="133200"/>
            </a:xfrm>
            <a:prstGeom prst="homePlate">
              <a:avLst/>
            </a:prstGeom>
            <a:solidFill>
              <a:srgbClr val="5B9BD5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0"/>
            <p:cNvSpPr/>
            <p:nvPr/>
          </p:nvSpPr>
          <p:spPr>
            <a:xfrm flipH="1">
              <a:off x="7535986" y="5672698"/>
              <a:ext cx="474850" cy="133200"/>
            </a:xfrm>
            <a:custGeom>
              <a:avLst/>
              <a:gdLst>
                <a:gd name="connsiteX0" fmla="*/ 0 w 462275"/>
                <a:gd name="connsiteY0" fmla="*/ 0 h 134157"/>
                <a:gd name="connsiteX1" fmla="*/ 462275 w 462275"/>
                <a:gd name="connsiteY1" fmla="*/ 0 h 134157"/>
                <a:gd name="connsiteX2" fmla="*/ 462275 w 462275"/>
                <a:gd name="connsiteY2" fmla="*/ 134157 h 134157"/>
                <a:gd name="connsiteX3" fmla="*/ 0 w 462275"/>
                <a:gd name="connsiteY3" fmla="*/ 134157 h 134157"/>
                <a:gd name="connsiteX4" fmla="*/ 0 w 462275"/>
                <a:gd name="connsiteY4" fmla="*/ 0 h 134157"/>
                <a:gd name="connsiteX0" fmla="*/ 0 w 462275"/>
                <a:gd name="connsiteY0" fmla="*/ 0 h 134157"/>
                <a:gd name="connsiteX1" fmla="*/ 462275 w 462275"/>
                <a:gd name="connsiteY1" fmla="*/ 0 h 134157"/>
                <a:gd name="connsiteX2" fmla="*/ 462275 w 462275"/>
                <a:gd name="connsiteY2" fmla="*/ 134157 h 134157"/>
                <a:gd name="connsiteX3" fmla="*/ 0 w 462275"/>
                <a:gd name="connsiteY3" fmla="*/ 134157 h 134157"/>
                <a:gd name="connsiteX4" fmla="*/ 0 w 462275"/>
                <a:gd name="connsiteY4" fmla="*/ 0 h 134157"/>
                <a:gd name="connsiteX0" fmla="*/ 0 w 474850"/>
                <a:gd name="connsiteY0" fmla="*/ 0 h 134157"/>
                <a:gd name="connsiteX1" fmla="*/ 462275 w 474850"/>
                <a:gd name="connsiteY1" fmla="*/ 0 h 134157"/>
                <a:gd name="connsiteX2" fmla="*/ 462275 w 474850"/>
                <a:gd name="connsiteY2" fmla="*/ 134157 h 134157"/>
                <a:gd name="connsiteX3" fmla="*/ 0 w 474850"/>
                <a:gd name="connsiteY3" fmla="*/ 134157 h 134157"/>
                <a:gd name="connsiteX4" fmla="*/ 0 w 474850"/>
                <a:gd name="connsiteY4" fmla="*/ 0 h 13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850" h="134157">
                  <a:moveTo>
                    <a:pt x="0" y="0"/>
                  </a:moveTo>
                  <a:lnTo>
                    <a:pt x="462275" y="0"/>
                  </a:lnTo>
                  <a:cubicBezTo>
                    <a:pt x="412268" y="61387"/>
                    <a:pt x="507519" y="89438"/>
                    <a:pt x="462275" y="134157"/>
                  </a:cubicBezTo>
                  <a:lnTo>
                    <a:pt x="0" y="134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9E9C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6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9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635369" y="1183484"/>
            <a:ext cx="5873262" cy="572714"/>
            <a:chOff x="2875085" y="389277"/>
            <a:chExt cx="3393830" cy="718553"/>
          </a:xfrm>
        </p:grpSpPr>
        <p:sp>
          <p:nvSpPr>
            <p:cNvPr id="9" name="직사각형 8"/>
            <p:cNvSpPr/>
            <p:nvPr/>
          </p:nvSpPr>
          <p:spPr>
            <a:xfrm>
              <a:off x="3348000" y="389277"/>
              <a:ext cx="2448000" cy="718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j-lt"/>
                  <a:ea typeface="+mj-ea"/>
                </a:rPr>
                <a:t>목  차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903723" y="389277"/>
              <a:ext cx="108000" cy="718553"/>
            </a:xfrm>
            <a:prstGeom prst="rect">
              <a:avLst/>
            </a:prstGeom>
            <a:solidFill>
              <a:srgbClr val="8EB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19446" y="389277"/>
              <a:ext cx="149469" cy="718553"/>
            </a:xfrm>
            <a:prstGeom prst="rect">
              <a:avLst/>
            </a:prstGeom>
            <a:solidFill>
              <a:srgbClr val="488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32277" y="389277"/>
              <a:ext cx="108000" cy="718553"/>
            </a:xfrm>
            <a:prstGeom prst="rect">
              <a:avLst/>
            </a:prstGeom>
            <a:solidFill>
              <a:srgbClr val="8EB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75085" y="389277"/>
              <a:ext cx="149469" cy="718553"/>
            </a:xfrm>
            <a:prstGeom prst="rect">
              <a:avLst/>
            </a:prstGeom>
            <a:solidFill>
              <a:srgbClr val="488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45009" y="247131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 </a:t>
            </a:r>
            <a:r>
              <a:rPr lang="ko-K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연구 배경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5009" y="3650963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ko-K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연구 방법 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ko-K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연구 결과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5009" y="4830614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향후 계획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 263"/>
          <p:cNvSpPr/>
          <p:nvPr/>
        </p:nvSpPr>
        <p:spPr>
          <a:xfrm>
            <a:off x="326258" y="4848661"/>
            <a:ext cx="8560567" cy="17127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326258" y="2879882"/>
            <a:ext cx="8560567" cy="18669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326258" y="928418"/>
            <a:ext cx="8560567" cy="18495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00">
            <a:extLst>
              <a:ext uri="{FF2B5EF4-FFF2-40B4-BE49-F238E27FC236}">
                <a16:creationId xmlns:a16="http://schemas.microsoft.com/office/drawing/2014/main" id="{DD887C93-0853-4212-9622-948693968667}"/>
              </a:ext>
            </a:extLst>
          </p:cNvPr>
          <p:cNvSpPr/>
          <p:nvPr/>
        </p:nvSpPr>
        <p:spPr>
          <a:xfrm>
            <a:off x="1687316" y="3493658"/>
            <a:ext cx="1518850" cy="777824"/>
          </a:xfrm>
          <a:custGeom>
            <a:avLst/>
            <a:gdLst>
              <a:gd name="connsiteX0" fmla="*/ 0 w 1595489"/>
              <a:gd name="connsiteY0" fmla="*/ 0 h 895349"/>
              <a:gd name="connsiteX1" fmla="*/ 1595489 w 1595489"/>
              <a:gd name="connsiteY1" fmla="*/ 0 h 895349"/>
              <a:gd name="connsiteX2" fmla="*/ 1595489 w 1595489"/>
              <a:gd name="connsiteY2" fmla="*/ 895349 h 895349"/>
              <a:gd name="connsiteX3" fmla="*/ 0 w 1595489"/>
              <a:gd name="connsiteY3" fmla="*/ 895349 h 895349"/>
              <a:gd name="connsiteX4" fmla="*/ 0 w 1595489"/>
              <a:gd name="connsiteY4" fmla="*/ 0 h 895349"/>
              <a:gd name="connsiteX0" fmla="*/ 0 w 1595489"/>
              <a:gd name="connsiteY0" fmla="*/ 0 h 895349"/>
              <a:gd name="connsiteX1" fmla="*/ 1595489 w 1595489"/>
              <a:gd name="connsiteY1" fmla="*/ 0 h 895349"/>
              <a:gd name="connsiteX2" fmla="*/ 890639 w 1595489"/>
              <a:gd name="connsiteY2" fmla="*/ 895349 h 895349"/>
              <a:gd name="connsiteX3" fmla="*/ 0 w 1595489"/>
              <a:gd name="connsiteY3" fmla="*/ 895349 h 895349"/>
              <a:gd name="connsiteX4" fmla="*/ 0 w 1595489"/>
              <a:gd name="connsiteY4" fmla="*/ 0 h 895349"/>
              <a:gd name="connsiteX0" fmla="*/ 0 w 1595489"/>
              <a:gd name="connsiteY0" fmla="*/ 0 h 895349"/>
              <a:gd name="connsiteX1" fmla="*/ 1595489 w 1595489"/>
              <a:gd name="connsiteY1" fmla="*/ 0 h 895349"/>
              <a:gd name="connsiteX2" fmla="*/ 890639 w 1595489"/>
              <a:gd name="connsiteY2" fmla="*/ 895349 h 895349"/>
              <a:gd name="connsiteX3" fmla="*/ 328613 w 1595489"/>
              <a:gd name="connsiteY3" fmla="*/ 862011 h 895349"/>
              <a:gd name="connsiteX4" fmla="*/ 0 w 1595489"/>
              <a:gd name="connsiteY4" fmla="*/ 0 h 895349"/>
              <a:gd name="connsiteX0" fmla="*/ 0 w 1595489"/>
              <a:gd name="connsiteY0" fmla="*/ 0 h 895349"/>
              <a:gd name="connsiteX1" fmla="*/ 1595489 w 1595489"/>
              <a:gd name="connsiteY1" fmla="*/ 0 h 895349"/>
              <a:gd name="connsiteX2" fmla="*/ 890639 w 1595489"/>
              <a:gd name="connsiteY2" fmla="*/ 895349 h 895349"/>
              <a:gd name="connsiteX3" fmla="*/ 328613 w 1595489"/>
              <a:gd name="connsiteY3" fmla="*/ 862011 h 895349"/>
              <a:gd name="connsiteX4" fmla="*/ 0 w 1595489"/>
              <a:gd name="connsiteY4" fmla="*/ 0 h 895349"/>
              <a:gd name="connsiteX0" fmla="*/ 12 w 1595501"/>
              <a:gd name="connsiteY0" fmla="*/ 0 h 895349"/>
              <a:gd name="connsiteX1" fmla="*/ 1595501 w 1595501"/>
              <a:gd name="connsiteY1" fmla="*/ 0 h 895349"/>
              <a:gd name="connsiteX2" fmla="*/ 890651 w 1595501"/>
              <a:gd name="connsiteY2" fmla="*/ 895349 h 895349"/>
              <a:gd name="connsiteX3" fmla="*/ 328625 w 1595501"/>
              <a:gd name="connsiteY3" fmla="*/ 862011 h 895349"/>
              <a:gd name="connsiteX4" fmla="*/ 12 w 1595501"/>
              <a:gd name="connsiteY4" fmla="*/ 0 h 895349"/>
              <a:gd name="connsiteX0" fmla="*/ 12 w 1595501"/>
              <a:gd name="connsiteY0" fmla="*/ 0 h 895349"/>
              <a:gd name="connsiteX1" fmla="*/ 1595501 w 1595501"/>
              <a:gd name="connsiteY1" fmla="*/ 0 h 895349"/>
              <a:gd name="connsiteX2" fmla="*/ 890651 w 1595501"/>
              <a:gd name="connsiteY2" fmla="*/ 895349 h 895349"/>
              <a:gd name="connsiteX3" fmla="*/ 328625 w 1595501"/>
              <a:gd name="connsiteY3" fmla="*/ 862011 h 895349"/>
              <a:gd name="connsiteX4" fmla="*/ 12 w 1595501"/>
              <a:gd name="connsiteY4" fmla="*/ 0 h 895349"/>
              <a:gd name="connsiteX0" fmla="*/ 12 w 1595501"/>
              <a:gd name="connsiteY0" fmla="*/ 0 h 895349"/>
              <a:gd name="connsiteX1" fmla="*/ 1595501 w 1595501"/>
              <a:gd name="connsiteY1" fmla="*/ 0 h 895349"/>
              <a:gd name="connsiteX2" fmla="*/ 890651 w 1595501"/>
              <a:gd name="connsiteY2" fmla="*/ 895349 h 895349"/>
              <a:gd name="connsiteX3" fmla="*/ 328625 w 1595501"/>
              <a:gd name="connsiteY3" fmla="*/ 862011 h 895349"/>
              <a:gd name="connsiteX4" fmla="*/ 12 w 1595501"/>
              <a:gd name="connsiteY4" fmla="*/ 0 h 895349"/>
              <a:gd name="connsiteX0" fmla="*/ 12 w 1595566"/>
              <a:gd name="connsiteY0" fmla="*/ 0 h 895349"/>
              <a:gd name="connsiteX1" fmla="*/ 1595501 w 1595566"/>
              <a:gd name="connsiteY1" fmla="*/ 0 h 895349"/>
              <a:gd name="connsiteX2" fmla="*/ 890651 w 1595566"/>
              <a:gd name="connsiteY2" fmla="*/ 895349 h 895349"/>
              <a:gd name="connsiteX3" fmla="*/ 328625 w 1595566"/>
              <a:gd name="connsiteY3" fmla="*/ 862011 h 895349"/>
              <a:gd name="connsiteX4" fmla="*/ 12 w 1595566"/>
              <a:gd name="connsiteY4" fmla="*/ 0 h 895349"/>
              <a:gd name="connsiteX0" fmla="*/ 12 w 1595566"/>
              <a:gd name="connsiteY0" fmla="*/ 0 h 895349"/>
              <a:gd name="connsiteX1" fmla="*/ 1595501 w 1595566"/>
              <a:gd name="connsiteY1" fmla="*/ 0 h 895349"/>
              <a:gd name="connsiteX2" fmla="*/ 890651 w 1595566"/>
              <a:gd name="connsiteY2" fmla="*/ 895349 h 895349"/>
              <a:gd name="connsiteX3" fmla="*/ 328625 w 1595566"/>
              <a:gd name="connsiteY3" fmla="*/ 862011 h 895349"/>
              <a:gd name="connsiteX4" fmla="*/ 12 w 1595566"/>
              <a:gd name="connsiteY4" fmla="*/ 0 h 895349"/>
              <a:gd name="connsiteX0" fmla="*/ 12 w 1595569"/>
              <a:gd name="connsiteY0" fmla="*/ 0 h 895349"/>
              <a:gd name="connsiteX1" fmla="*/ 1595501 w 1595569"/>
              <a:gd name="connsiteY1" fmla="*/ 0 h 895349"/>
              <a:gd name="connsiteX2" fmla="*/ 890651 w 1595569"/>
              <a:gd name="connsiteY2" fmla="*/ 895349 h 895349"/>
              <a:gd name="connsiteX3" fmla="*/ 328625 w 1595569"/>
              <a:gd name="connsiteY3" fmla="*/ 862011 h 895349"/>
              <a:gd name="connsiteX4" fmla="*/ 12 w 1595569"/>
              <a:gd name="connsiteY4" fmla="*/ 0 h 895349"/>
              <a:gd name="connsiteX0" fmla="*/ 12 w 1595568"/>
              <a:gd name="connsiteY0" fmla="*/ 0 h 895349"/>
              <a:gd name="connsiteX1" fmla="*/ 1595501 w 1595568"/>
              <a:gd name="connsiteY1" fmla="*/ 0 h 895349"/>
              <a:gd name="connsiteX2" fmla="*/ 890651 w 1595568"/>
              <a:gd name="connsiteY2" fmla="*/ 895349 h 895349"/>
              <a:gd name="connsiteX3" fmla="*/ 328625 w 1595568"/>
              <a:gd name="connsiteY3" fmla="*/ 862011 h 895349"/>
              <a:gd name="connsiteX4" fmla="*/ 12 w 1595568"/>
              <a:gd name="connsiteY4" fmla="*/ 0 h 895349"/>
              <a:gd name="connsiteX0" fmla="*/ 12 w 1595572"/>
              <a:gd name="connsiteY0" fmla="*/ 0 h 895349"/>
              <a:gd name="connsiteX1" fmla="*/ 1595501 w 1595572"/>
              <a:gd name="connsiteY1" fmla="*/ 0 h 895349"/>
              <a:gd name="connsiteX2" fmla="*/ 890651 w 1595572"/>
              <a:gd name="connsiteY2" fmla="*/ 895349 h 895349"/>
              <a:gd name="connsiteX3" fmla="*/ 328625 w 1595572"/>
              <a:gd name="connsiteY3" fmla="*/ 862011 h 895349"/>
              <a:gd name="connsiteX4" fmla="*/ 12 w 1595572"/>
              <a:gd name="connsiteY4" fmla="*/ 0 h 895349"/>
              <a:gd name="connsiteX0" fmla="*/ 12 w 1595575"/>
              <a:gd name="connsiteY0" fmla="*/ 0 h 895349"/>
              <a:gd name="connsiteX1" fmla="*/ 1595501 w 1595575"/>
              <a:gd name="connsiteY1" fmla="*/ 0 h 895349"/>
              <a:gd name="connsiteX2" fmla="*/ 890651 w 1595575"/>
              <a:gd name="connsiteY2" fmla="*/ 895349 h 895349"/>
              <a:gd name="connsiteX3" fmla="*/ 328625 w 1595575"/>
              <a:gd name="connsiteY3" fmla="*/ 862011 h 895349"/>
              <a:gd name="connsiteX4" fmla="*/ 12 w 1595575"/>
              <a:gd name="connsiteY4" fmla="*/ 0 h 895349"/>
              <a:gd name="connsiteX0" fmla="*/ 12 w 1595571"/>
              <a:gd name="connsiteY0" fmla="*/ 0 h 895349"/>
              <a:gd name="connsiteX1" fmla="*/ 1595501 w 1595571"/>
              <a:gd name="connsiteY1" fmla="*/ 0 h 895349"/>
              <a:gd name="connsiteX2" fmla="*/ 890651 w 1595571"/>
              <a:gd name="connsiteY2" fmla="*/ 895349 h 895349"/>
              <a:gd name="connsiteX3" fmla="*/ 328625 w 1595571"/>
              <a:gd name="connsiteY3" fmla="*/ 862011 h 895349"/>
              <a:gd name="connsiteX4" fmla="*/ 12 w 1595571"/>
              <a:gd name="connsiteY4" fmla="*/ 0 h 895349"/>
              <a:gd name="connsiteX0" fmla="*/ 14 w 1595573"/>
              <a:gd name="connsiteY0" fmla="*/ 0 h 895349"/>
              <a:gd name="connsiteX1" fmla="*/ 1595503 w 1595573"/>
              <a:gd name="connsiteY1" fmla="*/ 0 h 895349"/>
              <a:gd name="connsiteX2" fmla="*/ 890653 w 1595573"/>
              <a:gd name="connsiteY2" fmla="*/ 895349 h 895349"/>
              <a:gd name="connsiteX3" fmla="*/ 328627 w 1595573"/>
              <a:gd name="connsiteY3" fmla="*/ 862011 h 895349"/>
              <a:gd name="connsiteX4" fmla="*/ 14 w 1595573"/>
              <a:gd name="connsiteY4" fmla="*/ 0 h 895349"/>
              <a:gd name="connsiteX0" fmla="*/ 213896 w 1809455"/>
              <a:gd name="connsiteY0" fmla="*/ 0 h 895349"/>
              <a:gd name="connsiteX1" fmla="*/ 1809385 w 1809455"/>
              <a:gd name="connsiteY1" fmla="*/ 0 h 895349"/>
              <a:gd name="connsiteX2" fmla="*/ 1104535 w 1809455"/>
              <a:gd name="connsiteY2" fmla="*/ 895349 h 895349"/>
              <a:gd name="connsiteX3" fmla="*/ 2759 w 1809455"/>
              <a:gd name="connsiteY3" fmla="*/ 862011 h 895349"/>
              <a:gd name="connsiteX4" fmla="*/ 213896 w 1809455"/>
              <a:gd name="connsiteY4" fmla="*/ 0 h 895349"/>
              <a:gd name="connsiteX0" fmla="*/ 213896 w 1809424"/>
              <a:gd name="connsiteY0" fmla="*/ 0 h 882649"/>
              <a:gd name="connsiteX1" fmla="*/ 1809385 w 1809424"/>
              <a:gd name="connsiteY1" fmla="*/ 0 h 882649"/>
              <a:gd name="connsiteX2" fmla="*/ 571135 w 1809424"/>
              <a:gd name="connsiteY2" fmla="*/ 882649 h 882649"/>
              <a:gd name="connsiteX3" fmla="*/ 2759 w 1809424"/>
              <a:gd name="connsiteY3" fmla="*/ 862011 h 882649"/>
              <a:gd name="connsiteX4" fmla="*/ 213896 w 1809424"/>
              <a:gd name="connsiteY4" fmla="*/ 0 h 882649"/>
              <a:gd name="connsiteX0" fmla="*/ 213896 w 1809424"/>
              <a:gd name="connsiteY0" fmla="*/ 0 h 901699"/>
              <a:gd name="connsiteX1" fmla="*/ 1809385 w 1809424"/>
              <a:gd name="connsiteY1" fmla="*/ 0 h 901699"/>
              <a:gd name="connsiteX2" fmla="*/ 577485 w 1809424"/>
              <a:gd name="connsiteY2" fmla="*/ 901699 h 901699"/>
              <a:gd name="connsiteX3" fmla="*/ 2759 w 1809424"/>
              <a:gd name="connsiteY3" fmla="*/ 862011 h 901699"/>
              <a:gd name="connsiteX4" fmla="*/ 213896 w 1809424"/>
              <a:gd name="connsiteY4" fmla="*/ 0 h 901699"/>
              <a:gd name="connsiteX0" fmla="*/ 213896 w 1809424"/>
              <a:gd name="connsiteY0" fmla="*/ 0 h 899318"/>
              <a:gd name="connsiteX1" fmla="*/ 1809385 w 1809424"/>
              <a:gd name="connsiteY1" fmla="*/ 0 h 899318"/>
              <a:gd name="connsiteX2" fmla="*/ 587010 w 1809424"/>
              <a:gd name="connsiteY2" fmla="*/ 899318 h 899318"/>
              <a:gd name="connsiteX3" fmla="*/ 2759 w 1809424"/>
              <a:gd name="connsiteY3" fmla="*/ 862011 h 899318"/>
              <a:gd name="connsiteX4" fmla="*/ 213896 w 1809424"/>
              <a:gd name="connsiteY4" fmla="*/ 0 h 899318"/>
              <a:gd name="connsiteX0" fmla="*/ 213896 w 1809424"/>
              <a:gd name="connsiteY0" fmla="*/ 0 h 901699"/>
              <a:gd name="connsiteX1" fmla="*/ 1809385 w 1809424"/>
              <a:gd name="connsiteY1" fmla="*/ 0 h 901699"/>
              <a:gd name="connsiteX2" fmla="*/ 575104 w 1809424"/>
              <a:gd name="connsiteY2" fmla="*/ 901699 h 901699"/>
              <a:gd name="connsiteX3" fmla="*/ 2759 w 1809424"/>
              <a:gd name="connsiteY3" fmla="*/ 862011 h 901699"/>
              <a:gd name="connsiteX4" fmla="*/ 213896 w 1809424"/>
              <a:gd name="connsiteY4" fmla="*/ 0 h 901699"/>
              <a:gd name="connsiteX0" fmla="*/ 213896 w 1664173"/>
              <a:gd name="connsiteY0" fmla="*/ 0 h 901699"/>
              <a:gd name="connsiteX1" fmla="*/ 1664129 w 1664173"/>
              <a:gd name="connsiteY1" fmla="*/ 0 h 901699"/>
              <a:gd name="connsiteX2" fmla="*/ 575104 w 1664173"/>
              <a:gd name="connsiteY2" fmla="*/ 901699 h 901699"/>
              <a:gd name="connsiteX3" fmla="*/ 2759 w 1664173"/>
              <a:gd name="connsiteY3" fmla="*/ 862011 h 901699"/>
              <a:gd name="connsiteX4" fmla="*/ 213896 w 1664173"/>
              <a:gd name="connsiteY4" fmla="*/ 0 h 901699"/>
              <a:gd name="connsiteX0" fmla="*/ 213896 w 1685603"/>
              <a:gd name="connsiteY0" fmla="*/ 23813 h 925512"/>
              <a:gd name="connsiteX1" fmla="*/ 1685560 w 1685603"/>
              <a:gd name="connsiteY1" fmla="*/ 0 h 925512"/>
              <a:gd name="connsiteX2" fmla="*/ 575104 w 1685603"/>
              <a:gd name="connsiteY2" fmla="*/ 925512 h 925512"/>
              <a:gd name="connsiteX3" fmla="*/ 2759 w 1685603"/>
              <a:gd name="connsiteY3" fmla="*/ 885824 h 925512"/>
              <a:gd name="connsiteX4" fmla="*/ 213896 w 1685603"/>
              <a:gd name="connsiteY4" fmla="*/ 23813 h 925512"/>
              <a:gd name="connsiteX0" fmla="*/ 54278 w 1690291"/>
              <a:gd name="connsiteY0" fmla="*/ 23813 h 925512"/>
              <a:gd name="connsiteX1" fmla="*/ 1690248 w 1690291"/>
              <a:gd name="connsiteY1" fmla="*/ 0 h 925512"/>
              <a:gd name="connsiteX2" fmla="*/ 579792 w 1690291"/>
              <a:gd name="connsiteY2" fmla="*/ 925512 h 925512"/>
              <a:gd name="connsiteX3" fmla="*/ 7447 w 1690291"/>
              <a:gd name="connsiteY3" fmla="*/ 885824 h 925512"/>
              <a:gd name="connsiteX4" fmla="*/ 54278 w 1690291"/>
              <a:gd name="connsiteY4" fmla="*/ 23813 h 925512"/>
              <a:gd name="connsiteX0" fmla="*/ 54278 w 1518850"/>
              <a:gd name="connsiteY0" fmla="*/ 26194 h 927893"/>
              <a:gd name="connsiteX1" fmla="*/ 1518798 w 1518850"/>
              <a:gd name="connsiteY1" fmla="*/ 0 h 927893"/>
              <a:gd name="connsiteX2" fmla="*/ 579792 w 1518850"/>
              <a:gd name="connsiteY2" fmla="*/ 927893 h 927893"/>
              <a:gd name="connsiteX3" fmla="*/ 7447 w 1518850"/>
              <a:gd name="connsiteY3" fmla="*/ 888205 h 927893"/>
              <a:gd name="connsiteX4" fmla="*/ 54278 w 1518850"/>
              <a:gd name="connsiteY4" fmla="*/ 26194 h 92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850" h="927893">
                <a:moveTo>
                  <a:pt x="54278" y="26194"/>
                </a:moveTo>
                <a:lnTo>
                  <a:pt x="1518798" y="0"/>
                </a:lnTo>
                <a:cubicBezTo>
                  <a:pt x="1526736" y="336550"/>
                  <a:pt x="624241" y="698501"/>
                  <a:pt x="579792" y="927893"/>
                </a:cubicBezTo>
                <a:lnTo>
                  <a:pt x="7447" y="888205"/>
                </a:lnTo>
                <a:cubicBezTo>
                  <a:pt x="-23510" y="600869"/>
                  <a:pt x="51897" y="301625"/>
                  <a:pt x="54278" y="26194"/>
                </a:cubicBezTo>
                <a:close/>
              </a:path>
            </a:pathLst>
          </a:custGeom>
          <a:solidFill>
            <a:srgbClr val="E4F0DC"/>
          </a:solidFill>
          <a:ln w="3175"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/>
          </a:p>
        </p:txBody>
      </p:sp>
      <p:sp>
        <p:nvSpPr>
          <p:cNvPr id="5" name="직사각형 299">
            <a:extLst>
              <a:ext uri="{FF2B5EF4-FFF2-40B4-BE49-F238E27FC236}">
                <a16:creationId xmlns:a16="http://schemas.microsoft.com/office/drawing/2014/main" id="{2B0D4344-8FBD-41F4-B291-09DD8E876C81}"/>
              </a:ext>
            </a:extLst>
          </p:cNvPr>
          <p:cNvSpPr/>
          <p:nvPr/>
        </p:nvSpPr>
        <p:spPr>
          <a:xfrm>
            <a:off x="3461893" y="3495654"/>
            <a:ext cx="2104866" cy="772502"/>
          </a:xfrm>
          <a:custGeom>
            <a:avLst/>
            <a:gdLst>
              <a:gd name="connsiteX0" fmla="*/ 0 w 1689211"/>
              <a:gd name="connsiteY0" fmla="*/ 0 h 835819"/>
              <a:gd name="connsiteX1" fmla="*/ 1689211 w 1689211"/>
              <a:gd name="connsiteY1" fmla="*/ 0 h 835819"/>
              <a:gd name="connsiteX2" fmla="*/ 1689211 w 1689211"/>
              <a:gd name="connsiteY2" fmla="*/ 835819 h 835819"/>
              <a:gd name="connsiteX3" fmla="*/ 0 w 1689211"/>
              <a:gd name="connsiteY3" fmla="*/ 835819 h 835819"/>
              <a:gd name="connsiteX4" fmla="*/ 0 w 1689211"/>
              <a:gd name="connsiteY4" fmla="*/ 0 h 835819"/>
              <a:gd name="connsiteX0" fmla="*/ 209550 w 1689211"/>
              <a:gd name="connsiteY0" fmla="*/ 0 h 840582"/>
              <a:gd name="connsiteX1" fmla="*/ 1689211 w 1689211"/>
              <a:gd name="connsiteY1" fmla="*/ 4763 h 840582"/>
              <a:gd name="connsiteX2" fmla="*/ 1689211 w 1689211"/>
              <a:gd name="connsiteY2" fmla="*/ 840582 h 840582"/>
              <a:gd name="connsiteX3" fmla="*/ 0 w 1689211"/>
              <a:gd name="connsiteY3" fmla="*/ 840582 h 840582"/>
              <a:gd name="connsiteX4" fmla="*/ 209550 w 1689211"/>
              <a:gd name="connsiteY4" fmla="*/ 0 h 840582"/>
              <a:gd name="connsiteX0" fmla="*/ 209550 w 1689211"/>
              <a:gd name="connsiteY0" fmla="*/ 0 h 842964"/>
              <a:gd name="connsiteX1" fmla="*/ 1689211 w 1689211"/>
              <a:gd name="connsiteY1" fmla="*/ 4763 h 842964"/>
              <a:gd name="connsiteX2" fmla="*/ 496205 w 1689211"/>
              <a:gd name="connsiteY2" fmla="*/ 842964 h 842964"/>
              <a:gd name="connsiteX3" fmla="*/ 0 w 1689211"/>
              <a:gd name="connsiteY3" fmla="*/ 840582 h 842964"/>
              <a:gd name="connsiteX4" fmla="*/ 209550 w 1689211"/>
              <a:gd name="connsiteY4" fmla="*/ 0 h 842964"/>
              <a:gd name="connsiteX0" fmla="*/ 209550 w 1689211"/>
              <a:gd name="connsiteY0" fmla="*/ 0 h 842964"/>
              <a:gd name="connsiteX1" fmla="*/ 1689211 w 1689211"/>
              <a:gd name="connsiteY1" fmla="*/ 4763 h 842964"/>
              <a:gd name="connsiteX2" fmla="*/ 496205 w 1689211"/>
              <a:gd name="connsiteY2" fmla="*/ 842964 h 842964"/>
              <a:gd name="connsiteX3" fmla="*/ 0 w 1689211"/>
              <a:gd name="connsiteY3" fmla="*/ 840582 h 842964"/>
              <a:gd name="connsiteX4" fmla="*/ 209550 w 1689211"/>
              <a:gd name="connsiteY4" fmla="*/ 0 h 842964"/>
              <a:gd name="connsiteX0" fmla="*/ 209550 w 1689225"/>
              <a:gd name="connsiteY0" fmla="*/ 0 h 842964"/>
              <a:gd name="connsiteX1" fmla="*/ 1689211 w 1689225"/>
              <a:gd name="connsiteY1" fmla="*/ 4763 h 842964"/>
              <a:gd name="connsiteX2" fmla="*/ 496205 w 1689225"/>
              <a:gd name="connsiteY2" fmla="*/ 842964 h 842964"/>
              <a:gd name="connsiteX3" fmla="*/ 0 w 1689225"/>
              <a:gd name="connsiteY3" fmla="*/ 840582 h 842964"/>
              <a:gd name="connsiteX4" fmla="*/ 209550 w 1689225"/>
              <a:gd name="connsiteY4" fmla="*/ 0 h 842964"/>
              <a:gd name="connsiteX0" fmla="*/ 209550 w 1689225"/>
              <a:gd name="connsiteY0" fmla="*/ 0 h 842964"/>
              <a:gd name="connsiteX1" fmla="*/ 1689211 w 1689225"/>
              <a:gd name="connsiteY1" fmla="*/ 4763 h 842964"/>
              <a:gd name="connsiteX2" fmla="*/ 496205 w 1689225"/>
              <a:gd name="connsiteY2" fmla="*/ 842964 h 842964"/>
              <a:gd name="connsiteX3" fmla="*/ 0 w 1689225"/>
              <a:gd name="connsiteY3" fmla="*/ 840582 h 842964"/>
              <a:gd name="connsiteX4" fmla="*/ 209550 w 1689225"/>
              <a:gd name="connsiteY4" fmla="*/ 0 h 842964"/>
              <a:gd name="connsiteX0" fmla="*/ 209550 w 1689225"/>
              <a:gd name="connsiteY0" fmla="*/ 0 h 842964"/>
              <a:gd name="connsiteX1" fmla="*/ 1689211 w 1689225"/>
              <a:gd name="connsiteY1" fmla="*/ 4763 h 842964"/>
              <a:gd name="connsiteX2" fmla="*/ 496205 w 1689225"/>
              <a:gd name="connsiteY2" fmla="*/ 842964 h 842964"/>
              <a:gd name="connsiteX3" fmla="*/ 0 w 1689225"/>
              <a:gd name="connsiteY3" fmla="*/ 840582 h 842964"/>
              <a:gd name="connsiteX4" fmla="*/ 209550 w 1689225"/>
              <a:gd name="connsiteY4" fmla="*/ 0 h 842964"/>
              <a:gd name="connsiteX0" fmla="*/ 250031 w 1729706"/>
              <a:gd name="connsiteY0" fmla="*/ 0 h 881063"/>
              <a:gd name="connsiteX1" fmla="*/ 1729692 w 1729706"/>
              <a:gd name="connsiteY1" fmla="*/ 4763 h 881063"/>
              <a:gd name="connsiteX2" fmla="*/ 536686 w 1729706"/>
              <a:gd name="connsiteY2" fmla="*/ 842964 h 881063"/>
              <a:gd name="connsiteX3" fmla="*/ 0 w 1729706"/>
              <a:gd name="connsiteY3" fmla="*/ 881063 h 881063"/>
              <a:gd name="connsiteX4" fmla="*/ 250031 w 1729706"/>
              <a:gd name="connsiteY4" fmla="*/ 0 h 881063"/>
              <a:gd name="connsiteX0" fmla="*/ 250939 w 1730614"/>
              <a:gd name="connsiteY0" fmla="*/ 0 h 881063"/>
              <a:gd name="connsiteX1" fmla="*/ 1730600 w 1730614"/>
              <a:gd name="connsiteY1" fmla="*/ 4763 h 881063"/>
              <a:gd name="connsiteX2" fmla="*/ 537594 w 1730614"/>
              <a:gd name="connsiteY2" fmla="*/ 842964 h 881063"/>
              <a:gd name="connsiteX3" fmla="*/ 908 w 1730614"/>
              <a:gd name="connsiteY3" fmla="*/ 881063 h 881063"/>
              <a:gd name="connsiteX4" fmla="*/ 250939 w 1730614"/>
              <a:gd name="connsiteY4" fmla="*/ 0 h 881063"/>
              <a:gd name="connsiteX0" fmla="*/ 250031 w 1729706"/>
              <a:gd name="connsiteY0" fmla="*/ 0 h 881063"/>
              <a:gd name="connsiteX1" fmla="*/ 1729692 w 1729706"/>
              <a:gd name="connsiteY1" fmla="*/ 4763 h 881063"/>
              <a:gd name="connsiteX2" fmla="*/ 536686 w 1729706"/>
              <a:gd name="connsiteY2" fmla="*/ 842964 h 881063"/>
              <a:gd name="connsiteX3" fmla="*/ 0 w 1729706"/>
              <a:gd name="connsiteY3" fmla="*/ 881063 h 881063"/>
              <a:gd name="connsiteX4" fmla="*/ 250031 w 1729706"/>
              <a:gd name="connsiteY4" fmla="*/ 0 h 881063"/>
              <a:gd name="connsiteX0" fmla="*/ 250031 w 1729706"/>
              <a:gd name="connsiteY0" fmla="*/ 0 h 881063"/>
              <a:gd name="connsiteX1" fmla="*/ 1729692 w 1729706"/>
              <a:gd name="connsiteY1" fmla="*/ 4763 h 881063"/>
              <a:gd name="connsiteX2" fmla="*/ 536686 w 1729706"/>
              <a:gd name="connsiteY2" fmla="*/ 842964 h 881063"/>
              <a:gd name="connsiteX3" fmla="*/ 0 w 1729706"/>
              <a:gd name="connsiteY3" fmla="*/ 881063 h 881063"/>
              <a:gd name="connsiteX4" fmla="*/ 250031 w 1729706"/>
              <a:gd name="connsiteY4" fmla="*/ 0 h 881063"/>
              <a:gd name="connsiteX0" fmla="*/ 228600 w 1729706"/>
              <a:gd name="connsiteY0" fmla="*/ 0 h 904876"/>
              <a:gd name="connsiteX1" fmla="*/ 1729692 w 1729706"/>
              <a:gd name="connsiteY1" fmla="*/ 28576 h 904876"/>
              <a:gd name="connsiteX2" fmla="*/ 536686 w 1729706"/>
              <a:gd name="connsiteY2" fmla="*/ 866777 h 904876"/>
              <a:gd name="connsiteX3" fmla="*/ 0 w 1729706"/>
              <a:gd name="connsiteY3" fmla="*/ 904876 h 904876"/>
              <a:gd name="connsiteX4" fmla="*/ 228600 w 1729706"/>
              <a:gd name="connsiteY4" fmla="*/ 0 h 904876"/>
              <a:gd name="connsiteX0" fmla="*/ 235744 w 1729706"/>
              <a:gd name="connsiteY0" fmla="*/ 0 h 904876"/>
              <a:gd name="connsiteX1" fmla="*/ 1729692 w 1729706"/>
              <a:gd name="connsiteY1" fmla="*/ 28576 h 904876"/>
              <a:gd name="connsiteX2" fmla="*/ 536686 w 1729706"/>
              <a:gd name="connsiteY2" fmla="*/ 866777 h 904876"/>
              <a:gd name="connsiteX3" fmla="*/ 0 w 1729706"/>
              <a:gd name="connsiteY3" fmla="*/ 904876 h 904876"/>
              <a:gd name="connsiteX4" fmla="*/ 235744 w 1729706"/>
              <a:gd name="connsiteY4" fmla="*/ 0 h 904876"/>
              <a:gd name="connsiteX0" fmla="*/ 235744 w 1734468"/>
              <a:gd name="connsiteY0" fmla="*/ 0 h 904876"/>
              <a:gd name="connsiteX1" fmla="*/ 1734454 w 1734468"/>
              <a:gd name="connsiteY1" fmla="*/ 26195 h 904876"/>
              <a:gd name="connsiteX2" fmla="*/ 536686 w 1734468"/>
              <a:gd name="connsiteY2" fmla="*/ 866777 h 904876"/>
              <a:gd name="connsiteX3" fmla="*/ 0 w 1734468"/>
              <a:gd name="connsiteY3" fmla="*/ 904876 h 904876"/>
              <a:gd name="connsiteX4" fmla="*/ 235744 w 1734468"/>
              <a:gd name="connsiteY4" fmla="*/ 0 h 904876"/>
              <a:gd name="connsiteX0" fmla="*/ 769144 w 2267868"/>
              <a:gd name="connsiteY0" fmla="*/ 0 h 909638"/>
              <a:gd name="connsiteX1" fmla="*/ 2267854 w 2267868"/>
              <a:gd name="connsiteY1" fmla="*/ 26195 h 909638"/>
              <a:gd name="connsiteX2" fmla="*/ 1070086 w 2267868"/>
              <a:gd name="connsiteY2" fmla="*/ 866777 h 909638"/>
              <a:gd name="connsiteX3" fmla="*/ 0 w 2267868"/>
              <a:gd name="connsiteY3" fmla="*/ 909638 h 909638"/>
              <a:gd name="connsiteX4" fmla="*/ 769144 w 2267868"/>
              <a:gd name="connsiteY4" fmla="*/ 0 h 909638"/>
              <a:gd name="connsiteX0" fmla="*/ 769144 w 2267863"/>
              <a:gd name="connsiteY0" fmla="*/ 0 h 909638"/>
              <a:gd name="connsiteX1" fmla="*/ 2267854 w 2267863"/>
              <a:gd name="connsiteY1" fmla="*/ 26195 h 909638"/>
              <a:gd name="connsiteX2" fmla="*/ 541448 w 2267863"/>
              <a:gd name="connsiteY2" fmla="*/ 873920 h 909638"/>
              <a:gd name="connsiteX3" fmla="*/ 0 w 2267863"/>
              <a:gd name="connsiteY3" fmla="*/ 909638 h 909638"/>
              <a:gd name="connsiteX4" fmla="*/ 769144 w 2267863"/>
              <a:gd name="connsiteY4" fmla="*/ 0 h 909638"/>
              <a:gd name="connsiteX0" fmla="*/ 769144 w 2267863"/>
              <a:gd name="connsiteY0" fmla="*/ 0 h 942977"/>
              <a:gd name="connsiteX1" fmla="*/ 2267854 w 2267863"/>
              <a:gd name="connsiteY1" fmla="*/ 26195 h 942977"/>
              <a:gd name="connsiteX2" fmla="*/ 534304 w 2267863"/>
              <a:gd name="connsiteY2" fmla="*/ 942977 h 942977"/>
              <a:gd name="connsiteX3" fmla="*/ 0 w 2267863"/>
              <a:gd name="connsiteY3" fmla="*/ 909638 h 942977"/>
              <a:gd name="connsiteX4" fmla="*/ 769144 w 2267863"/>
              <a:gd name="connsiteY4" fmla="*/ 0 h 942977"/>
              <a:gd name="connsiteX0" fmla="*/ 769144 w 2236906"/>
              <a:gd name="connsiteY0" fmla="*/ 0 h 942977"/>
              <a:gd name="connsiteX1" fmla="*/ 2236897 w 2236906"/>
              <a:gd name="connsiteY1" fmla="*/ 11907 h 942977"/>
              <a:gd name="connsiteX2" fmla="*/ 534304 w 2236906"/>
              <a:gd name="connsiteY2" fmla="*/ 942977 h 942977"/>
              <a:gd name="connsiteX3" fmla="*/ 0 w 2236906"/>
              <a:gd name="connsiteY3" fmla="*/ 909638 h 942977"/>
              <a:gd name="connsiteX4" fmla="*/ 769144 w 2236906"/>
              <a:gd name="connsiteY4" fmla="*/ 0 h 942977"/>
              <a:gd name="connsiteX0" fmla="*/ 762000 w 2236906"/>
              <a:gd name="connsiteY0" fmla="*/ 0 h 959646"/>
              <a:gd name="connsiteX1" fmla="*/ 2236897 w 2236906"/>
              <a:gd name="connsiteY1" fmla="*/ 28576 h 959646"/>
              <a:gd name="connsiteX2" fmla="*/ 534304 w 2236906"/>
              <a:gd name="connsiteY2" fmla="*/ 959646 h 959646"/>
              <a:gd name="connsiteX3" fmla="*/ 0 w 2236906"/>
              <a:gd name="connsiteY3" fmla="*/ 926307 h 959646"/>
              <a:gd name="connsiteX4" fmla="*/ 762000 w 2236906"/>
              <a:gd name="connsiteY4" fmla="*/ 0 h 959646"/>
              <a:gd name="connsiteX0" fmla="*/ 800100 w 2275006"/>
              <a:gd name="connsiteY0" fmla="*/ 0 h 959646"/>
              <a:gd name="connsiteX1" fmla="*/ 2274997 w 2275006"/>
              <a:gd name="connsiteY1" fmla="*/ 28576 h 959646"/>
              <a:gd name="connsiteX2" fmla="*/ 572404 w 2275006"/>
              <a:gd name="connsiteY2" fmla="*/ 959646 h 959646"/>
              <a:gd name="connsiteX3" fmla="*/ 0 w 2275006"/>
              <a:gd name="connsiteY3" fmla="*/ 923925 h 959646"/>
              <a:gd name="connsiteX4" fmla="*/ 800100 w 2275006"/>
              <a:gd name="connsiteY4" fmla="*/ 0 h 959646"/>
              <a:gd name="connsiteX0" fmla="*/ 801169 w 2276075"/>
              <a:gd name="connsiteY0" fmla="*/ 0 h 959646"/>
              <a:gd name="connsiteX1" fmla="*/ 2276066 w 2276075"/>
              <a:gd name="connsiteY1" fmla="*/ 28576 h 959646"/>
              <a:gd name="connsiteX2" fmla="*/ 573473 w 2276075"/>
              <a:gd name="connsiteY2" fmla="*/ 959646 h 959646"/>
              <a:gd name="connsiteX3" fmla="*/ 1069 w 2276075"/>
              <a:gd name="connsiteY3" fmla="*/ 923925 h 959646"/>
              <a:gd name="connsiteX4" fmla="*/ 801169 w 2276075"/>
              <a:gd name="connsiteY4" fmla="*/ 0 h 959646"/>
              <a:gd name="connsiteX0" fmla="*/ 801169 w 2276066"/>
              <a:gd name="connsiteY0" fmla="*/ 0 h 959646"/>
              <a:gd name="connsiteX1" fmla="*/ 2276066 w 2276066"/>
              <a:gd name="connsiteY1" fmla="*/ 28576 h 959646"/>
              <a:gd name="connsiteX2" fmla="*/ 573473 w 2276066"/>
              <a:gd name="connsiteY2" fmla="*/ 959646 h 959646"/>
              <a:gd name="connsiteX3" fmla="*/ 1069 w 2276066"/>
              <a:gd name="connsiteY3" fmla="*/ 923925 h 959646"/>
              <a:gd name="connsiteX4" fmla="*/ 801169 w 2276066"/>
              <a:gd name="connsiteY4" fmla="*/ 0 h 959646"/>
              <a:gd name="connsiteX0" fmla="*/ 801169 w 2276066"/>
              <a:gd name="connsiteY0" fmla="*/ 0 h 959646"/>
              <a:gd name="connsiteX1" fmla="*/ 2276066 w 2276066"/>
              <a:gd name="connsiteY1" fmla="*/ 28576 h 959646"/>
              <a:gd name="connsiteX2" fmla="*/ 573473 w 2276066"/>
              <a:gd name="connsiteY2" fmla="*/ 959646 h 959646"/>
              <a:gd name="connsiteX3" fmla="*/ 1069 w 2276066"/>
              <a:gd name="connsiteY3" fmla="*/ 923925 h 959646"/>
              <a:gd name="connsiteX4" fmla="*/ 801169 w 2276066"/>
              <a:gd name="connsiteY4" fmla="*/ 0 h 959646"/>
              <a:gd name="connsiteX0" fmla="*/ 801169 w 2276066"/>
              <a:gd name="connsiteY0" fmla="*/ 0 h 923925"/>
              <a:gd name="connsiteX1" fmla="*/ 2276066 w 2276066"/>
              <a:gd name="connsiteY1" fmla="*/ 28576 h 923925"/>
              <a:gd name="connsiteX2" fmla="*/ 575855 w 2276066"/>
              <a:gd name="connsiteY2" fmla="*/ 892971 h 923925"/>
              <a:gd name="connsiteX3" fmla="*/ 1069 w 2276066"/>
              <a:gd name="connsiteY3" fmla="*/ 923925 h 923925"/>
              <a:gd name="connsiteX4" fmla="*/ 801169 w 2276066"/>
              <a:gd name="connsiteY4" fmla="*/ 0 h 923925"/>
              <a:gd name="connsiteX0" fmla="*/ 801169 w 2276066"/>
              <a:gd name="connsiteY0" fmla="*/ 0 h 923925"/>
              <a:gd name="connsiteX1" fmla="*/ 2276066 w 2276066"/>
              <a:gd name="connsiteY1" fmla="*/ 28576 h 923925"/>
              <a:gd name="connsiteX2" fmla="*/ 575855 w 2276066"/>
              <a:gd name="connsiteY2" fmla="*/ 892971 h 923925"/>
              <a:gd name="connsiteX3" fmla="*/ 1069 w 2276066"/>
              <a:gd name="connsiteY3" fmla="*/ 923925 h 923925"/>
              <a:gd name="connsiteX4" fmla="*/ 801169 w 2276066"/>
              <a:gd name="connsiteY4" fmla="*/ 0 h 923925"/>
              <a:gd name="connsiteX0" fmla="*/ 639494 w 2276316"/>
              <a:gd name="connsiteY0" fmla="*/ 0 h 921544"/>
              <a:gd name="connsiteX1" fmla="*/ 2276316 w 2276316"/>
              <a:gd name="connsiteY1" fmla="*/ 26195 h 921544"/>
              <a:gd name="connsiteX2" fmla="*/ 576105 w 2276316"/>
              <a:gd name="connsiteY2" fmla="*/ 890590 h 921544"/>
              <a:gd name="connsiteX3" fmla="*/ 1319 w 2276316"/>
              <a:gd name="connsiteY3" fmla="*/ 921544 h 921544"/>
              <a:gd name="connsiteX4" fmla="*/ 639494 w 2276316"/>
              <a:gd name="connsiteY4" fmla="*/ 0 h 921544"/>
              <a:gd name="connsiteX0" fmla="*/ 639494 w 2104866"/>
              <a:gd name="connsiteY0" fmla="*/ 0 h 921544"/>
              <a:gd name="connsiteX1" fmla="*/ 2104866 w 2104866"/>
              <a:gd name="connsiteY1" fmla="*/ 21432 h 921544"/>
              <a:gd name="connsiteX2" fmla="*/ 576105 w 2104866"/>
              <a:gd name="connsiteY2" fmla="*/ 890590 h 921544"/>
              <a:gd name="connsiteX3" fmla="*/ 1319 w 2104866"/>
              <a:gd name="connsiteY3" fmla="*/ 921544 h 921544"/>
              <a:gd name="connsiteX4" fmla="*/ 639494 w 2104866"/>
              <a:gd name="connsiteY4" fmla="*/ 0 h 92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866" h="921544">
                <a:moveTo>
                  <a:pt x="639494" y="0"/>
                </a:moveTo>
                <a:lnTo>
                  <a:pt x="2104866" y="21432"/>
                </a:lnTo>
                <a:cubicBezTo>
                  <a:pt x="2097721" y="355601"/>
                  <a:pt x="542769" y="484984"/>
                  <a:pt x="576105" y="890590"/>
                </a:cubicBezTo>
                <a:lnTo>
                  <a:pt x="1319" y="921544"/>
                </a:lnTo>
                <a:cubicBezTo>
                  <a:pt x="-33606" y="288925"/>
                  <a:pt x="636319" y="313531"/>
                  <a:pt x="639494" y="0"/>
                </a:cubicBezTo>
                <a:close/>
              </a:path>
            </a:pathLst>
          </a:custGeom>
          <a:solidFill>
            <a:srgbClr val="EFF5FB"/>
          </a:solidFill>
          <a:ln w="3175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/>
          </a:p>
        </p:txBody>
      </p:sp>
      <p:sp>
        <p:nvSpPr>
          <p:cNvPr id="6" name="직사각형 298">
            <a:extLst>
              <a:ext uri="{FF2B5EF4-FFF2-40B4-BE49-F238E27FC236}">
                <a16:creationId xmlns:a16="http://schemas.microsoft.com/office/drawing/2014/main" id="{CA686D2B-C09C-4FCA-88B6-DF609F672B7F}"/>
              </a:ext>
            </a:extLst>
          </p:cNvPr>
          <p:cNvSpPr/>
          <p:nvPr/>
        </p:nvSpPr>
        <p:spPr>
          <a:xfrm>
            <a:off x="5050965" y="3495656"/>
            <a:ext cx="2796204" cy="771145"/>
          </a:xfrm>
          <a:custGeom>
            <a:avLst/>
            <a:gdLst>
              <a:gd name="connsiteX0" fmla="*/ 0 w 2407824"/>
              <a:gd name="connsiteY0" fmla="*/ 0 h 908019"/>
              <a:gd name="connsiteX1" fmla="*/ 2407824 w 2407824"/>
              <a:gd name="connsiteY1" fmla="*/ 0 h 908019"/>
              <a:gd name="connsiteX2" fmla="*/ 2407824 w 2407824"/>
              <a:gd name="connsiteY2" fmla="*/ 908019 h 908019"/>
              <a:gd name="connsiteX3" fmla="*/ 0 w 2407824"/>
              <a:gd name="connsiteY3" fmla="*/ 908019 h 908019"/>
              <a:gd name="connsiteX4" fmla="*/ 0 w 2407824"/>
              <a:gd name="connsiteY4" fmla="*/ 0 h 908019"/>
              <a:gd name="connsiteX0" fmla="*/ 959644 w 2407824"/>
              <a:gd name="connsiteY0" fmla="*/ 4763 h 908019"/>
              <a:gd name="connsiteX1" fmla="*/ 2407824 w 2407824"/>
              <a:gd name="connsiteY1" fmla="*/ 0 h 908019"/>
              <a:gd name="connsiteX2" fmla="*/ 2407824 w 2407824"/>
              <a:gd name="connsiteY2" fmla="*/ 908019 h 908019"/>
              <a:gd name="connsiteX3" fmla="*/ 0 w 2407824"/>
              <a:gd name="connsiteY3" fmla="*/ 908019 h 908019"/>
              <a:gd name="connsiteX4" fmla="*/ 959644 w 2407824"/>
              <a:gd name="connsiteY4" fmla="*/ 4763 h 908019"/>
              <a:gd name="connsiteX0" fmla="*/ 959644 w 2436399"/>
              <a:gd name="connsiteY0" fmla="*/ 28575 h 931831"/>
              <a:gd name="connsiteX1" fmla="*/ 2436399 w 2436399"/>
              <a:gd name="connsiteY1" fmla="*/ 0 h 931831"/>
              <a:gd name="connsiteX2" fmla="*/ 2407824 w 2436399"/>
              <a:gd name="connsiteY2" fmla="*/ 931831 h 931831"/>
              <a:gd name="connsiteX3" fmla="*/ 0 w 2436399"/>
              <a:gd name="connsiteY3" fmla="*/ 931831 h 931831"/>
              <a:gd name="connsiteX4" fmla="*/ 959644 w 2436399"/>
              <a:gd name="connsiteY4" fmla="*/ 28575 h 931831"/>
              <a:gd name="connsiteX0" fmla="*/ 959644 w 2436399"/>
              <a:gd name="connsiteY0" fmla="*/ 28575 h 931831"/>
              <a:gd name="connsiteX1" fmla="*/ 2436399 w 2436399"/>
              <a:gd name="connsiteY1" fmla="*/ 0 h 931831"/>
              <a:gd name="connsiteX2" fmla="*/ 559974 w 2436399"/>
              <a:gd name="connsiteY2" fmla="*/ 900875 h 931831"/>
              <a:gd name="connsiteX3" fmla="*/ 0 w 2436399"/>
              <a:gd name="connsiteY3" fmla="*/ 931831 h 931831"/>
              <a:gd name="connsiteX4" fmla="*/ 959644 w 2436399"/>
              <a:gd name="connsiteY4" fmla="*/ 28575 h 931831"/>
              <a:gd name="connsiteX0" fmla="*/ 959644 w 2436399"/>
              <a:gd name="connsiteY0" fmla="*/ 28575 h 900875"/>
              <a:gd name="connsiteX1" fmla="*/ 2436399 w 2436399"/>
              <a:gd name="connsiteY1" fmla="*/ 0 h 900875"/>
              <a:gd name="connsiteX2" fmla="*/ 559974 w 2436399"/>
              <a:gd name="connsiteY2" fmla="*/ 900875 h 900875"/>
              <a:gd name="connsiteX3" fmla="*/ 0 w 2436399"/>
              <a:gd name="connsiteY3" fmla="*/ 862774 h 900875"/>
              <a:gd name="connsiteX4" fmla="*/ 959644 w 2436399"/>
              <a:gd name="connsiteY4" fmla="*/ 28575 h 900875"/>
              <a:gd name="connsiteX0" fmla="*/ 959644 w 2436399"/>
              <a:gd name="connsiteY0" fmla="*/ 28575 h 900875"/>
              <a:gd name="connsiteX1" fmla="*/ 2436399 w 2436399"/>
              <a:gd name="connsiteY1" fmla="*/ 0 h 900875"/>
              <a:gd name="connsiteX2" fmla="*/ 559974 w 2436399"/>
              <a:gd name="connsiteY2" fmla="*/ 900875 h 900875"/>
              <a:gd name="connsiteX3" fmla="*/ 0 w 2436399"/>
              <a:gd name="connsiteY3" fmla="*/ 862774 h 900875"/>
              <a:gd name="connsiteX4" fmla="*/ 959644 w 2436399"/>
              <a:gd name="connsiteY4" fmla="*/ 28575 h 900875"/>
              <a:gd name="connsiteX0" fmla="*/ 959783 w 2436538"/>
              <a:gd name="connsiteY0" fmla="*/ 28575 h 900875"/>
              <a:gd name="connsiteX1" fmla="*/ 2436538 w 2436538"/>
              <a:gd name="connsiteY1" fmla="*/ 0 h 900875"/>
              <a:gd name="connsiteX2" fmla="*/ 560113 w 2436538"/>
              <a:gd name="connsiteY2" fmla="*/ 900875 h 900875"/>
              <a:gd name="connsiteX3" fmla="*/ 139 w 2436538"/>
              <a:gd name="connsiteY3" fmla="*/ 862774 h 900875"/>
              <a:gd name="connsiteX4" fmla="*/ 959783 w 2436538"/>
              <a:gd name="connsiteY4" fmla="*/ 28575 h 900875"/>
              <a:gd name="connsiteX0" fmla="*/ 959783 w 2436538"/>
              <a:gd name="connsiteY0" fmla="*/ 28575 h 900875"/>
              <a:gd name="connsiteX1" fmla="*/ 2436538 w 2436538"/>
              <a:gd name="connsiteY1" fmla="*/ 0 h 900875"/>
              <a:gd name="connsiteX2" fmla="*/ 560113 w 2436538"/>
              <a:gd name="connsiteY2" fmla="*/ 900875 h 900875"/>
              <a:gd name="connsiteX3" fmla="*/ 139 w 2436538"/>
              <a:gd name="connsiteY3" fmla="*/ 862774 h 900875"/>
              <a:gd name="connsiteX4" fmla="*/ 959783 w 2436538"/>
              <a:gd name="connsiteY4" fmla="*/ 28575 h 900875"/>
              <a:gd name="connsiteX0" fmla="*/ 959783 w 2436538"/>
              <a:gd name="connsiteY0" fmla="*/ 28575 h 900875"/>
              <a:gd name="connsiteX1" fmla="*/ 2436538 w 2436538"/>
              <a:gd name="connsiteY1" fmla="*/ 0 h 900875"/>
              <a:gd name="connsiteX2" fmla="*/ 560113 w 2436538"/>
              <a:gd name="connsiteY2" fmla="*/ 900875 h 900875"/>
              <a:gd name="connsiteX3" fmla="*/ 139 w 2436538"/>
              <a:gd name="connsiteY3" fmla="*/ 862774 h 900875"/>
              <a:gd name="connsiteX4" fmla="*/ 959783 w 2436538"/>
              <a:gd name="connsiteY4" fmla="*/ 28575 h 900875"/>
              <a:gd name="connsiteX0" fmla="*/ 959783 w 2436538"/>
              <a:gd name="connsiteY0" fmla="*/ 28575 h 900875"/>
              <a:gd name="connsiteX1" fmla="*/ 2436538 w 2436538"/>
              <a:gd name="connsiteY1" fmla="*/ 0 h 900875"/>
              <a:gd name="connsiteX2" fmla="*/ 560113 w 2436538"/>
              <a:gd name="connsiteY2" fmla="*/ 900875 h 900875"/>
              <a:gd name="connsiteX3" fmla="*/ 139 w 2436538"/>
              <a:gd name="connsiteY3" fmla="*/ 862774 h 900875"/>
              <a:gd name="connsiteX4" fmla="*/ 959783 w 2436538"/>
              <a:gd name="connsiteY4" fmla="*/ 28575 h 900875"/>
              <a:gd name="connsiteX0" fmla="*/ 959783 w 2436538"/>
              <a:gd name="connsiteY0" fmla="*/ 28575 h 900875"/>
              <a:gd name="connsiteX1" fmla="*/ 2436538 w 2436538"/>
              <a:gd name="connsiteY1" fmla="*/ 0 h 900875"/>
              <a:gd name="connsiteX2" fmla="*/ 560113 w 2436538"/>
              <a:gd name="connsiteY2" fmla="*/ 900875 h 900875"/>
              <a:gd name="connsiteX3" fmla="*/ 139 w 2436538"/>
              <a:gd name="connsiteY3" fmla="*/ 862774 h 900875"/>
              <a:gd name="connsiteX4" fmla="*/ 959783 w 2436538"/>
              <a:gd name="connsiteY4" fmla="*/ 28575 h 900875"/>
              <a:gd name="connsiteX0" fmla="*/ 959783 w 2431776"/>
              <a:gd name="connsiteY0" fmla="*/ 28575 h 900875"/>
              <a:gd name="connsiteX1" fmla="*/ 2431776 w 2431776"/>
              <a:gd name="connsiteY1" fmla="*/ 0 h 900875"/>
              <a:gd name="connsiteX2" fmla="*/ 560113 w 2431776"/>
              <a:gd name="connsiteY2" fmla="*/ 900875 h 900875"/>
              <a:gd name="connsiteX3" fmla="*/ 139 w 2431776"/>
              <a:gd name="connsiteY3" fmla="*/ 862774 h 900875"/>
              <a:gd name="connsiteX4" fmla="*/ 959783 w 2431776"/>
              <a:gd name="connsiteY4" fmla="*/ 28575 h 900875"/>
              <a:gd name="connsiteX0" fmla="*/ 959783 w 2431776"/>
              <a:gd name="connsiteY0" fmla="*/ 28575 h 900875"/>
              <a:gd name="connsiteX1" fmla="*/ 2431776 w 2431776"/>
              <a:gd name="connsiteY1" fmla="*/ 0 h 900875"/>
              <a:gd name="connsiteX2" fmla="*/ 560113 w 2431776"/>
              <a:gd name="connsiteY2" fmla="*/ 900875 h 900875"/>
              <a:gd name="connsiteX3" fmla="*/ 139 w 2431776"/>
              <a:gd name="connsiteY3" fmla="*/ 862774 h 900875"/>
              <a:gd name="connsiteX4" fmla="*/ 959783 w 2431776"/>
              <a:gd name="connsiteY4" fmla="*/ 28575 h 900875"/>
              <a:gd name="connsiteX0" fmla="*/ 959783 w 2403201"/>
              <a:gd name="connsiteY0" fmla="*/ 4762 h 877062"/>
              <a:gd name="connsiteX1" fmla="*/ 2403201 w 2403201"/>
              <a:gd name="connsiteY1" fmla="*/ 0 h 877062"/>
              <a:gd name="connsiteX2" fmla="*/ 560113 w 2403201"/>
              <a:gd name="connsiteY2" fmla="*/ 877062 h 877062"/>
              <a:gd name="connsiteX3" fmla="*/ 139 w 2403201"/>
              <a:gd name="connsiteY3" fmla="*/ 838961 h 877062"/>
              <a:gd name="connsiteX4" fmla="*/ 959783 w 2403201"/>
              <a:gd name="connsiteY4" fmla="*/ 4762 h 877062"/>
              <a:gd name="connsiteX0" fmla="*/ 959783 w 2412726"/>
              <a:gd name="connsiteY0" fmla="*/ 4762 h 877062"/>
              <a:gd name="connsiteX1" fmla="*/ 2412726 w 2412726"/>
              <a:gd name="connsiteY1" fmla="*/ 0 h 877062"/>
              <a:gd name="connsiteX2" fmla="*/ 560113 w 2412726"/>
              <a:gd name="connsiteY2" fmla="*/ 877062 h 877062"/>
              <a:gd name="connsiteX3" fmla="*/ 139 w 2412726"/>
              <a:gd name="connsiteY3" fmla="*/ 838961 h 877062"/>
              <a:gd name="connsiteX4" fmla="*/ 959783 w 2412726"/>
              <a:gd name="connsiteY4" fmla="*/ 4762 h 877062"/>
              <a:gd name="connsiteX0" fmla="*/ 1490753 w 2943696"/>
              <a:gd name="connsiteY0" fmla="*/ 4762 h 877062"/>
              <a:gd name="connsiteX1" fmla="*/ 2943696 w 2943696"/>
              <a:gd name="connsiteY1" fmla="*/ 0 h 877062"/>
              <a:gd name="connsiteX2" fmla="*/ 1091083 w 2943696"/>
              <a:gd name="connsiteY2" fmla="*/ 877062 h 877062"/>
              <a:gd name="connsiteX3" fmla="*/ 90 w 2943696"/>
              <a:gd name="connsiteY3" fmla="*/ 838961 h 877062"/>
              <a:gd name="connsiteX4" fmla="*/ 1490753 w 2943696"/>
              <a:gd name="connsiteY4" fmla="*/ 4762 h 877062"/>
              <a:gd name="connsiteX0" fmla="*/ 1490753 w 2943696"/>
              <a:gd name="connsiteY0" fmla="*/ 4762 h 874681"/>
              <a:gd name="connsiteX1" fmla="*/ 2943696 w 2943696"/>
              <a:gd name="connsiteY1" fmla="*/ 0 h 874681"/>
              <a:gd name="connsiteX2" fmla="*/ 574352 w 2943696"/>
              <a:gd name="connsiteY2" fmla="*/ 874681 h 874681"/>
              <a:gd name="connsiteX3" fmla="*/ 90 w 2943696"/>
              <a:gd name="connsiteY3" fmla="*/ 838961 h 874681"/>
              <a:gd name="connsiteX4" fmla="*/ 1490753 w 2943696"/>
              <a:gd name="connsiteY4" fmla="*/ 4762 h 874681"/>
              <a:gd name="connsiteX0" fmla="*/ 1490753 w 2965127"/>
              <a:gd name="connsiteY0" fmla="*/ 45244 h 915163"/>
              <a:gd name="connsiteX1" fmla="*/ 2965127 w 2965127"/>
              <a:gd name="connsiteY1" fmla="*/ 0 h 915163"/>
              <a:gd name="connsiteX2" fmla="*/ 574352 w 2965127"/>
              <a:gd name="connsiteY2" fmla="*/ 915163 h 915163"/>
              <a:gd name="connsiteX3" fmla="*/ 90 w 2965127"/>
              <a:gd name="connsiteY3" fmla="*/ 879443 h 915163"/>
              <a:gd name="connsiteX4" fmla="*/ 1490753 w 2965127"/>
              <a:gd name="connsiteY4" fmla="*/ 45244 h 915163"/>
              <a:gd name="connsiteX0" fmla="*/ 1500278 w 2965127"/>
              <a:gd name="connsiteY0" fmla="*/ 7144 h 915163"/>
              <a:gd name="connsiteX1" fmla="*/ 2965127 w 2965127"/>
              <a:gd name="connsiteY1" fmla="*/ 0 h 915163"/>
              <a:gd name="connsiteX2" fmla="*/ 574352 w 2965127"/>
              <a:gd name="connsiteY2" fmla="*/ 915163 h 915163"/>
              <a:gd name="connsiteX3" fmla="*/ 90 w 2965127"/>
              <a:gd name="connsiteY3" fmla="*/ 879443 h 915163"/>
              <a:gd name="connsiteX4" fmla="*/ 1500278 w 2965127"/>
              <a:gd name="connsiteY4" fmla="*/ 7144 h 915163"/>
              <a:gd name="connsiteX0" fmla="*/ 1500278 w 2965127"/>
              <a:gd name="connsiteY0" fmla="*/ 7144 h 915163"/>
              <a:gd name="connsiteX1" fmla="*/ 2965127 w 2965127"/>
              <a:gd name="connsiteY1" fmla="*/ 0 h 915163"/>
              <a:gd name="connsiteX2" fmla="*/ 574352 w 2965127"/>
              <a:gd name="connsiteY2" fmla="*/ 915163 h 915163"/>
              <a:gd name="connsiteX3" fmla="*/ 90 w 2965127"/>
              <a:gd name="connsiteY3" fmla="*/ 879443 h 915163"/>
              <a:gd name="connsiteX4" fmla="*/ 1500278 w 2965127"/>
              <a:gd name="connsiteY4" fmla="*/ 7144 h 915163"/>
              <a:gd name="connsiteX0" fmla="*/ 1500278 w 2965127"/>
              <a:gd name="connsiteY0" fmla="*/ 7144 h 915163"/>
              <a:gd name="connsiteX1" fmla="*/ 2965127 w 2965127"/>
              <a:gd name="connsiteY1" fmla="*/ 0 h 915163"/>
              <a:gd name="connsiteX2" fmla="*/ 574352 w 2965127"/>
              <a:gd name="connsiteY2" fmla="*/ 915163 h 915163"/>
              <a:gd name="connsiteX3" fmla="*/ 90 w 2965127"/>
              <a:gd name="connsiteY3" fmla="*/ 879443 h 915163"/>
              <a:gd name="connsiteX4" fmla="*/ 1500278 w 2965127"/>
              <a:gd name="connsiteY4" fmla="*/ 7144 h 915163"/>
              <a:gd name="connsiteX0" fmla="*/ 1500397 w 2965246"/>
              <a:gd name="connsiteY0" fmla="*/ 7144 h 915163"/>
              <a:gd name="connsiteX1" fmla="*/ 2965246 w 2965246"/>
              <a:gd name="connsiteY1" fmla="*/ 0 h 915163"/>
              <a:gd name="connsiteX2" fmla="*/ 574471 w 2965246"/>
              <a:gd name="connsiteY2" fmla="*/ 915163 h 915163"/>
              <a:gd name="connsiteX3" fmla="*/ 209 w 2965246"/>
              <a:gd name="connsiteY3" fmla="*/ 879443 h 915163"/>
              <a:gd name="connsiteX4" fmla="*/ 1500397 w 2965246"/>
              <a:gd name="connsiteY4" fmla="*/ 7144 h 915163"/>
              <a:gd name="connsiteX0" fmla="*/ 1328974 w 2965273"/>
              <a:gd name="connsiteY0" fmla="*/ 19050 h 915163"/>
              <a:gd name="connsiteX1" fmla="*/ 2965273 w 2965273"/>
              <a:gd name="connsiteY1" fmla="*/ 0 h 915163"/>
              <a:gd name="connsiteX2" fmla="*/ 574498 w 2965273"/>
              <a:gd name="connsiteY2" fmla="*/ 915163 h 915163"/>
              <a:gd name="connsiteX3" fmla="*/ 236 w 2965273"/>
              <a:gd name="connsiteY3" fmla="*/ 879443 h 915163"/>
              <a:gd name="connsiteX4" fmla="*/ 1328974 w 2965273"/>
              <a:gd name="connsiteY4" fmla="*/ 19050 h 915163"/>
              <a:gd name="connsiteX0" fmla="*/ 1328974 w 2796204"/>
              <a:gd name="connsiteY0" fmla="*/ 23812 h 919925"/>
              <a:gd name="connsiteX1" fmla="*/ 2796204 w 2796204"/>
              <a:gd name="connsiteY1" fmla="*/ 0 h 919925"/>
              <a:gd name="connsiteX2" fmla="*/ 574498 w 2796204"/>
              <a:gd name="connsiteY2" fmla="*/ 919925 h 919925"/>
              <a:gd name="connsiteX3" fmla="*/ 236 w 2796204"/>
              <a:gd name="connsiteY3" fmla="*/ 884205 h 919925"/>
              <a:gd name="connsiteX4" fmla="*/ 1328974 w 2796204"/>
              <a:gd name="connsiteY4" fmla="*/ 23812 h 91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204" h="919925">
                <a:moveTo>
                  <a:pt x="1328974" y="23812"/>
                </a:moveTo>
                <a:lnTo>
                  <a:pt x="2796204" y="0"/>
                </a:lnTo>
                <a:cubicBezTo>
                  <a:pt x="2716035" y="436022"/>
                  <a:pt x="618948" y="714883"/>
                  <a:pt x="574498" y="919925"/>
                </a:cubicBezTo>
                <a:lnTo>
                  <a:pt x="236" y="884205"/>
                </a:lnTo>
                <a:cubicBezTo>
                  <a:pt x="-20402" y="372777"/>
                  <a:pt x="1316274" y="325690"/>
                  <a:pt x="1328974" y="23812"/>
                </a:cubicBezTo>
                <a:close/>
              </a:path>
            </a:pathLst>
          </a:custGeom>
          <a:solidFill>
            <a:srgbClr val="FFF3F3"/>
          </a:solidFill>
          <a:ln w="3175">
            <a:solidFill>
              <a:srgbClr val="FF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E93A67-B3AB-4A25-AB56-A555774ACF81}"/>
              </a:ext>
            </a:extLst>
          </p:cNvPr>
          <p:cNvSpPr/>
          <p:nvPr/>
        </p:nvSpPr>
        <p:spPr>
          <a:xfrm>
            <a:off x="1679575" y="4220734"/>
            <a:ext cx="4006850" cy="860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39">
            <a:extLst>
              <a:ext uri="{FF2B5EF4-FFF2-40B4-BE49-F238E27FC236}">
                <a16:creationId xmlns:a16="http://schemas.microsoft.com/office/drawing/2014/main" id="{808C7E90-8CF9-4215-8E90-8DF40A4ECDBF}"/>
              </a:ext>
            </a:extLst>
          </p:cNvPr>
          <p:cNvSpPr/>
          <p:nvPr/>
        </p:nvSpPr>
        <p:spPr>
          <a:xfrm>
            <a:off x="4942045" y="5558458"/>
            <a:ext cx="2879046" cy="453668"/>
          </a:xfrm>
          <a:custGeom>
            <a:avLst/>
            <a:gdLst>
              <a:gd name="connsiteX0" fmla="*/ 0 w 3050382"/>
              <a:gd name="connsiteY0" fmla="*/ 0 h 772779"/>
              <a:gd name="connsiteX1" fmla="*/ 3050382 w 3050382"/>
              <a:gd name="connsiteY1" fmla="*/ 0 h 772779"/>
              <a:gd name="connsiteX2" fmla="*/ 3050382 w 3050382"/>
              <a:gd name="connsiteY2" fmla="*/ 772779 h 772779"/>
              <a:gd name="connsiteX3" fmla="*/ 0 w 3050382"/>
              <a:gd name="connsiteY3" fmla="*/ 772779 h 772779"/>
              <a:gd name="connsiteX4" fmla="*/ 0 w 3050382"/>
              <a:gd name="connsiteY4" fmla="*/ 0 h 772779"/>
              <a:gd name="connsiteX0" fmla="*/ 0 w 3050382"/>
              <a:gd name="connsiteY0" fmla="*/ 0 h 775161"/>
              <a:gd name="connsiteX1" fmla="*/ 3050382 w 3050382"/>
              <a:gd name="connsiteY1" fmla="*/ 0 h 775161"/>
              <a:gd name="connsiteX2" fmla="*/ 3050382 w 3050382"/>
              <a:gd name="connsiteY2" fmla="*/ 772779 h 775161"/>
              <a:gd name="connsiteX3" fmla="*/ 2402681 w 3050382"/>
              <a:gd name="connsiteY3" fmla="*/ 775161 h 775161"/>
              <a:gd name="connsiteX4" fmla="*/ 0 w 3050382"/>
              <a:gd name="connsiteY4" fmla="*/ 0 h 775161"/>
              <a:gd name="connsiteX0" fmla="*/ 0 w 3050382"/>
              <a:gd name="connsiteY0" fmla="*/ 0 h 775161"/>
              <a:gd name="connsiteX1" fmla="*/ 2883694 w 3050382"/>
              <a:gd name="connsiteY1" fmla="*/ 0 h 775161"/>
              <a:gd name="connsiteX2" fmla="*/ 3050382 w 3050382"/>
              <a:gd name="connsiteY2" fmla="*/ 772779 h 775161"/>
              <a:gd name="connsiteX3" fmla="*/ 2402681 w 3050382"/>
              <a:gd name="connsiteY3" fmla="*/ 775161 h 775161"/>
              <a:gd name="connsiteX4" fmla="*/ 0 w 3050382"/>
              <a:gd name="connsiteY4" fmla="*/ 0 h 775161"/>
              <a:gd name="connsiteX0" fmla="*/ 0 w 3050382"/>
              <a:gd name="connsiteY0" fmla="*/ 30956 h 806117"/>
              <a:gd name="connsiteX1" fmla="*/ 2881313 w 3050382"/>
              <a:gd name="connsiteY1" fmla="*/ 0 h 806117"/>
              <a:gd name="connsiteX2" fmla="*/ 3050382 w 3050382"/>
              <a:gd name="connsiteY2" fmla="*/ 803735 h 806117"/>
              <a:gd name="connsiteX3" fmla="*/ 2402681 w 3050382"/>
              <a:gd name="connsiteY3" fmla="*/ 806117 h 806117"/>
              <a:gd name="connsiteX4" fmla="*/ 0 w 3050382"/>
              <a:gd name="connsiteY4" fmla="*/ 30956 h 806117"/>
              <a:gd name="connsiteX0" fmla="*/ 0 w 3052763"/>
              <a:gd name="connsiteY0" fmla="*/ 2381 h 806117"/>
              <a:gd name="connsiteX1" fmla="*/ 2883694 w 3052763"/>
              <a:gd name="connsiteY1" fmla="*/ 0 h 806117"/>
              <a:gd name="connsiteX2" fmla="*/ 3052763 w 3052763"/>
              <a:gd name="connsiteY2" fmla="*/ 803735 h 806117"/>
              <a:gd name="connsiteX3" fmla="*/ 2405062 w 3052763"/>
              <a:gd name="connsiteY3" fmla="*/ 806117 h 806117"/>
              <a:gd name="connsiteX4" fmla="*/ 0 w 3052763"/>
              <a:gd name="connsiteY4" fmla="*/ 2381 h 806117"/>
              <a:gd name="connsiteX0" fmla="*/ 0 w 3045619"/>
              <a:gd name="connsiteY0" fmla="*/ 28575 h 806117"/>
              <a:gd name="connsiteX1" fmla="*/ 2876550 w 3045619"/>
              <a:gd name="connsiteY1" fmla="*/ 0 h 806117"/>
              <a:gd name="connsiteX2" fmla="*/ 3045619 w 3045619"/>
              <a:gd name="connsiteY2" fmla="*/ 803735 h 806117"/>
              <a:gd name="connsiteX3" fmla="*/ 2397918 w 3045619"/>
              <a:gd name="connsiteY3" fmla="*/ 806117 h 806117"/>
              <a:gd name="connsiteX4" fmla="*/ 0 w 3045619"/>
              <a:gd name="connsiteY4" fmla="*/ 28575 h 806117"/>
              <a:gd name="connsiteX0" fmla="*/ 0 w 3055144"/>
              <a:gd name="connsiteY0" fmla="*/ 30956 h 806117"/>
              <a:gd name="connsiteX1" fmla="*/ 2886075 w 3055144"/>
              <a:gd name="connsiteY1" fmla="*/ 0 h 806117"/>
              <a:gd name="connsiteX2" fmla="*/ 3055144 w 3055144"/>
              <a:gd name="connsiteY2" fmla="*/ 803735 h 806117"/>
              <a:gd name="connsiteX3" fmla="*/ 2407443 w 3055144"/>
              <a:gd name="connsiteY3" fmla="*/ 806117 h 806117"/>
              <a:gd name="connsiteX4" fmla="*/ 0 w 3055144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64669"/>
              <a:gd name="connsiteY0" fmla="*/ 30956 h 806117"/>
              <a:gd name="connsiteX1" fmla="*/ 2886075 w 3064669"/>
              <a:gd name="connsiteY1" fmla="*/ 0 h 806117"/>
              <a:gd name="connsiteX2" fmla="*/ 3064669 w 3064669"/>
              <a:gd name="connsiteY2" fmla="*/ 772779 h 806117"/>
              <a:gd name="connsiteX3" fmla="*/ 2407443 w 3064669"/>
              <a:gd name="connsiteY3" fmla="*/ 806117 h 806117"/>
              <a:gd name="connsiteX4" fmla="*/ 0 w 3064669"/>
              <a:gd name="connsiteY4" fmla="*/ 30956 h 806117"/>
              <a:gd name="connsiteX0" fmla="*/ 0 w 3057525"/>
              <a:gd name="connsiteY0" fmla="*/ 30956 h 806117"/>
              <a:gd name="connsiteX1" fmla="*/ 2878931 w 3057525"/>
              <a:gd name="connsiteY1" fmla="*/ 0 h 806117"/>
              <a:gd name="connsiteX2" fmla="*/ 3057525 w 3057525"/>
              <a:gd name="connsiteY2" fmla="*/ 772779 h 806117"/>
              <a:gd name="connsiteX3" fmla="*/ 2400299 w 3057525"/>
              <a:gd name="connsiteY3" fmla="*/ 806117 h 806117"/>
              <a:gd name="connsiteX4" fmla="*/ 0 w 3057525"/>
              <a:gd name="connsiteY4" fmla="*/ 30956 h 806117"/>
              <a:gd name="connsiteX0" fmla="*/ 1 w 3057526"/>
              <a:gd name="connsiteY0" fmla="*/ 30956 h 806117"/>
              <a:gd name="connsiteX1" fmla="*/ 2878932 w 3057526"/>
              <a:gd name="connsiteY1" fmla="*/ 0 h 806117"/>
              <a:gd name="connsiteX2" fmla="*/ 3057526 w 3057526"/>
              <a:gd name="connsiteY2" fmla="*/ 772779 h 806117"/>
              <a:gd name="connsiteX3" fmla="*/ 2400300 w 3057526"/>
              <a:gd name="connsiteY3" fmla="*/ 806117 h 806117"/>
              <a:gd name="connsiteX4" fmla="*/ 1 w 3057526"/>
              <a:gd name="connsiteY4" fmla="*/ 30956 h 806117"/>
              <a:gd name="connsiteX0" fmla="*/ 2 w 3057527"/>
              <a:gd name="connsiteY0" fmla="*/ 30956 h 772779"/>
              <a:gd name="connsiteX1" fmla="*/ 2878933 w 3057527"/>
              <a:gd name="connsiteY1" fmla="*/ 0 h 772779"/>
              <a:gd name="connsiteX2" fmla="*/ 3057527 w 3057527"/>
              <a:gd name="connsiteY2" fmla="*/ 772779 h 772779"/>
              <a:gd name="connsiteX3" fmla="*/ 1866901 w 3057527"/>
              <a:gd name="connsiteY3" fmla="*/ 745792 h 772779"/>
              <a:gd name="connsiteX4" fmla="*/ 2 w 3057527"/>
              <a:gd name="connsiteY4" fmla="*/ 30956 h 772779"/>
              <a:gd name="connsiteX0" fmla="*/ 2 w 2879455"/>
              <a:gd name="connsiteY0" fmla="*/ 30956 h 775954"/>
              <a:gd name="connsiteX1" fmla="*/ 2878933 w 2879455"/>
              <a:gd name="connsiteY1" fmla="*/ 0 h 775954"/>
              <a:gd name="connsiteX2" fmla="*/ 2524127 w 2879455"/>
              <a:gd name="connsiteY2" fmla="*/ 775954 h 775954"/>
              <a:gd name="connsiteX3" fmla="*/ 1866901 w 2879455"/>
              <a:gd name="connsiteY3" fmla="*/ 745792 h 775954"/>
              <a:gd name="connsiteX4" fmla="*/ 2 w 2879455"/>
              <a:gd name="connsiteY4" fmla="*/ 30956 h 775954"/>
              <a:gd name="connsiteX0" fmla="*/ 2 w 2878933"/>
              <a:gd name="connsiteY0" fmla="*/ 30956 h 775954"/>
              <a:gd name="connsiteX1" fmla="*/ 2878933 w 2878933"/>
              <a:gd name="connsiteY1" fmla="*/ 0 h 775954"/>
              <a:gd name="connsiteX2" fmla="*/ 2524127 w 2878933"/>
              <a:gd name="connsiteY2" fmla="*/ 775954 h 775954"/>
              <a:gd name="connsiteX3" fmla="*/ 1866901 w 2878933"/>
              <a:gd name="connsiteY3" fmla="*/ 745792 h 775954"/>
              <a:gd name="connsiteX4" fmla="*/ 2 w 2878933"/>
              <a:gd name="connsiteY4" fmla="*/ 30956 h 775954"/>
              <a:gd name="connsiteX0" fmla="*/ 2 w 2879032"/>
              <a:gd name="connsiteY0" fmla="*/ 30956 h 775954"/>
              <a:gd name="connsiteX1" fmla="*/ 2878933 w 2879032"/>
              <a:gd name="connsiteY1" fmla="*/ 0 h 775954"/>
              <a:gd name="connsiteX2" fmla="*/ 2524127 w 2879032"/>
              <a:gd name="connsiteY2" fmla="*/ 775954 h 775954"/>
              <a:gd name="connsiteX3" fmla="*/ 1866901 w 2879032"/>
              <a:gd name="connsiteY3" fmla="*/ 745792 h 775954"/>
              <a:gd name="connsiteX4" fmla="*/ 2 w 2879032"/>
              <a:gd name="connsiteY4" fmla="*/ 30956 h 775954"/>
              <a:gd name="connsiteX0" fmla="*/ 2 w 2879048"/>
              <a:gd name="connsiteY0" fmla="*/ 30956 h 775954"/>
              <a:gd name="connsiteX1" fmla="*/ 2878933 w 2879048"/>
              <a:gd name="connsiteY1" fmla="*/ 0 h 775954"/>
              <a:gd name="connsiteX2" fmla="*/ 2524127 w 2879048"/>
              <a:gd name="connsiteY2" fmla="*/ 775954 h 775954"/>
              <a:gd name="connsiteX3" fmla="*/ 1866901 w 2879048"/>
              <a:gd name="connsiteY3" fmla="*/ 745792 h 775954"/>
              <a:gd name="connsiteX4" fmla="*/ 2 w 2879048"/>
              <a:gd name="connsiteY4" fmla="*/ 30956 h 775954"/>
              <a:gd name="connsiteX0" fmla="*/ 0 w 2879046"/>
              <a:gd name="connsiteY0" fmla="*/ 30956 h 775954"/>
              <a:gd name="connsiteX1" fmla="*/ 2878931 w 2879046"/>
              <a:gd name="connsiteY1" fmla="*/ 0 h 775954"/>
              <a:gd name="connsiteX2" fmla="*/ 2524125 w 2879046"/>
              <a:gd name="connsiteY2" fmla="*/ 775954 h 775954"/>
              <a:gd name="connsiteX3" fmla="*/ 1866899 w 2879046"/>
              <a:gd name="connsiteY3" fmla="*/ 745792 h 775954"/>
              <a:gd name="connsiteX4" fmla="*/ 0 w 2879046"/>
              <a:gd name="connsiteY4" fmla="*/ 30956 h 775954"/>
              <a:gd name="connsiteX0" fmla="*/ 0 w 2879046"/>
              <a:gd name="connsiteY0" fmla="*/ 30956 h 775954"/>
              <a:gd name="connsiteX1" fmla="*/ 2878931 w 2879046"/>
              <a:gd name="connsiteY1" fmla="*/ 0 h 775954"/>
              <a:gd name="connsiteX2" fmla="*/ 2524125 w 2879046"/>
              <a:gd name="connsiteY2" fmla="*/ 775954 h 775954"/>
              <a:gd name="connsiteX3" fmla="*/ 1866899 w 2879046"/>
              <a:gd name="connsiteY3" fmla="*/ 745792 h 775954"/>
              <a:gd name="connsiteX4" fmla="*/ 0 w 2879046"/>
              <a:gd name="connsiteY4" fmla="*/ 30956 h 77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046" h="775954">
                <a:moveTo>
                  <a:pt x="0" y="30956"/>
                </a:moveTo>
                <a:lnTo>
                  <a:pt x="2878931" y="0"/>
                </a:lnTo>
                <a:cubicBezTo>
                  <a:pt x="2886074" y="148849"/>
                  <a:pt x="2558256" y="258804"/>
                  <a:pt x="2524125" y="775954"/>
                </a:cubicBezTo>
                <a:lnTo>
                  <a:pt x="1866899" y="745792"/>
                </a:lnTo>
                <a:cubicBezTo>
                  <a:pt x="1854993" y="420730"/>
                  <a:pt x="794" y="240924"/>
                  <a:pt x="0" y="30956"/>
                </a:cubicBezTo>
                <a:close/>
              </a:path>
            </a:pathLst>
          </a:custGeom>
          <a:solidFill>
            <a:srgbClr val="FFF9E7"/>
          </a:solidFill>
          <a:ln w="3175"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/>
          </a:p>
        </p:txBody>
      </p:sp>
      <p:sp>
        <p:nvSpPr>
          <p:cNvPr id="9" name="화살표: 오각형 144">
            <a:extLst>
              <a:ext uri="{FF2B5EF4-FFF2-40B4-BE49-F238E27FC236}">
                <a16:creationId xmlns:a16="http://schemas.microsoft.com/office/drawing/2014/main" id="{2EEA2922-4300-43A0-8A80-FE3089C59274}"/>
              </a:ext>
            </a:extLst>
          </p:cNvPr>
          <p:cNvSpPr/>
          <p:nvPr/>
        </p:nvSpPr>
        <p:spPr>
          <a:xfrm>
            <a:off x="5082155" y="4233582"/>
            <a:ext cx="576000" cy="60355"/>
          </a:xfrm>
          <a:prstGeom prst="homePlat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0" name="화살표: 오각형 145">
            <a:extLst>
              <a:ext uri="{FF2B5EF4-FFF2-40B4-BE49-F238E27FC236}">
                <a16:creationId xmlns:a16="http://schemas.microsoft.com/office/drawing/2014/main" id="{310D6BBD-CCB2-4EB0-B937-A0DAD7F0013E}"/>
              </a:ext>
            </a:extLst>
          </p:cNvPr>
          <p:cNvSpPr/>
          <p:nvPr/>
        </p:nvSpPr>
        <p:spPr>
          <a:xfrm flipH="1">
            <a:off x="3488031" y="4233582"/>
            <a:ext cx="575330" cy="60355"/>
          </a:xfrm>
          <a:prstGeom prst="homePlate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E9C5E-F31C-40C3-BC28-55FB24EB2C4D}"/>
              </a:ext>
            </a:extLst>
          </p:cNvPr>
          <p:cNvSpPr txBox="1"/>
          <p:nvPr/>
        </p:nvSpPr>
        <p:spPr>
          <a:xfrm flipH="1">
            <a:off x="5127591" y="4255241"/>
            <a:ext cx="458780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34288-76CD-44D5-A922-DAA49DC8E988}"/>
              </a:ext>
            </a:extLst>
          </p:cNvPr>
          <p:cNvSpPr txBox="1"/>
          <p:nvPr/>
        </p:nvSpPr>
        <p:spPr>
          <a:xfrm flipH="1">
            <a:off x="3567854" y="4255241"/>
            <a:ext cx="458780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D169D-8BA8-4C74-BA0F-A736F4CC4AE9}"/>
              </a:ext>
            </a:extLst>
          </p:cNvPr>
          <p:cNvSpPr txBox="1"/>
          <p:nvPr/>
        </p:nvSpPr>
        <p:spPr>
          <a:xfrm flipH="1">
            <a:off x="1723909" y="4255241"/>
            <a:ext cx="458780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CHS4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59D2AC-CCCD-4379-8F48-D7705F12F639}"/>
              </a:ext>
            </a:extLst>
          </p:cNvPr>
          <p:cNvSpPr/>
          <p:nvPr/>
        </p:nvSpPr>
        <p:spPr>
          <a:xfrm flipH="1">
            <a:off x="5166864" y="4233582"/>
            <a:ext cx="51882" cy="60355"/>
          </a:xfrm>
          <a:prstGeom prst="rect">
            <a:avLst/>
          </a:prstGeom>
          <a:solidFill>
            <a:srgbClr val="FFAFA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C0289-B5DA-4608-A203-10F8BBB46A72}"/>
              </a:ext>
            </a:extLst>
          </p:cNvPr>
          <p:cNvSpPr/>
          <p:nvPr/>
        </p:nvSpPr>
        <p:spPr>
          <a:xfrm flipH="1">
            <a:off x="3931640" y="4233582"/>
            <a:ext cx="52753" cy="603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6" name="화살표: 오각형 151">
            <a:extLst>
              <a:ext uri="{FF2B5EF4-FFF2-40B4-BE49-F238E27FC236}">
                <a16:creationId xmlns:a16="http://schemas.microsoft.com/office/drawing/2014/main" id="{E56EEEC7-AA34-4FDE-88F7-5AA57D472AC6}"/>
              </a:ext>
            </a:extLst>
          </p:cNvPr>
          <p:cNvSpPr/>
          <p:nvPr/>
        </p:nvSpPr>
        <p:spPr>
          <a:xfrm>
            <a:off x="1706207" y="4233582"/>
            <a:ext cx="576000" cy="60355"/>
          </a:xfrm>
          <a:prstGeom prst="homePlate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428390-8A9E-42D6-ACE6-33CECDDD301B}"/>
              </a:ext>
            </a:extLst>
          </p:cNvPr>
          <p:cNvSpPr/>
          <p:nvPr/>
        </p:nvSpPr>
        <p:spPr>
          <a:xfrm flipH="1">
            <a:off x="1784987" y="4233582"/>
            <a:ext cx="54571" cy="603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DA5EB4-0D2E-4E31-9532-884765592234}"/>
              </a:ext>
            </a:extLst>
          </p:cNvPr>
          <p:cNvSpPr/>
          <p:nvPr/>
        </p:nvSpPr>
        <p:spPr>
          <a:xfrm>
            <a:off x="7036400" y="4234390"/>
            <a:ext cx="418344" cy="60355"/>
          </a:xfrm>
          <a:prstGeom prst="rect">
            <a:avLst/>
          </a:prstGeom>
          <a:solidFill>
            <a:srgbClr val="4C9E9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sz="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F3D011-ED5A-487F-9DA0-900FD6DBA512}"/>
              </a:ext>
            </a:extLst>
          </p:cNvPr>
          <p:cNvSpPr/>
          <p:nvPr/>
        </p:nvSpPr>
        <p:spPr>
          <a:xfrm>
            <a:off x="7374119" y="4234390"/>
            <a:ext cx="38221" cy="60355"/>
          </a:xfrm>
          <a:prstGeom prst="rect">
            <a:avLst/>
          </a:prstGeom>
          <a:solidFill>
            <a:srgbClr val="BCDED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sz="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ECE3BB-1852-443B-B227-84F15F6845F6}"/>
              </a:ext>
            </a:extLst>
          </p:cNvPr>
          <p:cNvSpPr/>
          <p:nvPr/>
        </p:nvSpPr>
        <p:spPr>
          <a:xfrm>
            <a:off x="7285683" y="4234390"/>
            <a:ext cx="36156" cy="60355"/>
          </a:xfrm>
          <a:prstGeom prst="rect">
            <a:avLst/>
          </a:prstGeom>
          <a:solidFill>
            <a:srgbClr val="BCDED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E68997-252D-44E2-8159-7FAB2A6B6ECB}"/>
              </a:ext>
            </a:extLst>
          </p:cNvPr>
          <p:cNvSpPr/>
          <p:nvPr/>
        </p:nvSpPr>
        <p:spPr>
          <a:xfrm>
            <a:off x="7197925" y="4234390"/>
            <a:ext cx="41215" cy="60355"/>
          </a:xfrm>
          <a:prstGeom prst="rect">
            <a:avLst/>
          </a:prstGeom>
          <a:solidFill>
            <a:srgbClr val="BCDED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sz="600" dirty="0"/>
          </a:p>
        </p:txBody>
      </p:sp>
      <p:sp>
        <p:nvSpPr>
          <p:cNvPr id="22" name="직사각형 162">
            <a:extLst>
              <a:ext uri="{FF2B5EF4-FFF2-40B4-BE49-F238E27FC236}">
                <a16:creationId xmlns:a16="http://schemas.microsoft.com/office/drawing/2014/main" id="{179B2E03-400C-4DC9-B0B4-346671FB115A}"/>
              </a:ext>
            </a:extLst>
          </p:cNvPr>
          <p:cNvSpPr/>
          <p:nvPr/>
        </p:nvSpPr>
        <p:spPr>
          <a:xfrm>
            <a:off x="6482173" y="4234390"/>
            <a:ext cx="641575" cy="60355"/>
          </a:xfrm>
          <a:custGeom>
            <a:avLst/>
            <a:gdLst>
              <a:gd name="connsiteX0" fmla="*/ 0 w 603634"/>
              <a:gd name="connsiteY0" fmla="*/ 0 h 72000"/>
              <a:gd name="connsiteX1" fmla="*/ 603634 w 603634"/>
              <a:gd name="connsiteY1" fmla="*/ 0 h 72000"/>
              <a:gd name="connsiteX2" fmla="*/ 603634 w 603634"/>
              <a:gd name="connsiteY2" fmla="*/ 72000 h 72000"/>
              <a:gd name="connsiteX3" fmla="*/ 0 w 603634"/>
              <a:gd name="connsiteY3" fmla="*/ 72000 h 72000"/>
              <a:gd name="connsiteX4" fmla="*/ 0 w 603634"/>
              <a:gd name="connsiteY4" fmla="*/ 0 h 72000"/>
              <a:gd name="connsiteX0" fmla="*/ 12700 w 616334"/>
              <a:gd name="connsiteY0" fmla="*/ 0 h 72000"/>
              <a:gd name="connsiteX1" fmla="*/ 616334 w 616334"/>
              <a:gd name="connsiteY1" fmla="*/ 0 h 72000"/>
              <a:gd name="connsiteX2" fmla="*/ 616334 w 616334"/>
              <a:gd name="connsiteY2" fmla="*/ 72000 h 72000"/>
              <a:gd name="connsiteX3" fmla="*/ 12700 w 616334"/>
              <a:gd name="connsiteY3" fmla="*/ 72000 h 72000"/>
              <a:gd name="connsiteX4" fmla="*/ 12700 w 616334"/>
              <a:gd name="connsiteY4" fmla="*/ 0 h 72000"/>
              <a:gd name="connsiteX0" fmla="*/ 8249 w 611883"/>
              <a:gd name="connsiteY0" fmla="*/ 0 h 72000"/>
              <a:gd name="connsiteX1" fmla="*/ 611883 w 611883"/>
              <a:gd name="connsiteY1" fmla="*/ 0 h 72000"/>
              <a:gd name="connsiteX2" fmla="*/ 611883 w 611883"/>
              <a:gd name="connsiteY2" fmla="*/ 72000 h 72000"/>
              <a:gd name="connsiteX3" fmla="*/ 8249 w 611883"/>
              <a:gd name="connsiteY3" fmla="*/ 72000 h 72000"/>
              <a:gd name="connsiteX4" fmla="*/ 8249 w 611883"/>
              <a:gd name="connsiteY4" fmla="*/ 0 h 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83" h="72000">
                <a:moveTo>
                  <a:pt x="8249" y="0"/>
                </a:moveTo>
                <a:lnTo>
                  <a:pt x="611883" y="0"/>
                </a:lnTo>
                <a:lnTo>
                  <a:pt x="611883" y="72000"/>
                </a:lnTo>
                <a:lnTo>
                  <a:pt x="8249" y="72000"/>
                </a:lnTo>
                <a:cubicBezTo>
                  <a:pt x="36824" y="48000"/>
                  <a:pt x="-20326" y="19237"/>
                  <a:pt x="8249" y="0"/>
                </a:cubicBezTo>
                <a:close/>
              </a:path>
            </a:pathLst>
          </a:custGeom>
          <a:solidFill>
            <a:srgbClr val="BCDED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E7EAD-5A2E-4C09-B43D-54AD6ED90337}"/>
              </a:ext>
            </a:extLst>
          </p:cNvPr>
          <p:cNvSpPr txBox="1"/>
          <p:nvPr/>
        </p:nvSpPr>
        <p:spPr>
          <a:xfrm flipH="1">
            <a:off x="6468144" y="4255241"/>
            <a:ext cx="1061509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3874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Cleaved subtilisin</a:t>
            </a:r>
            <a:endParaRPr lang="ko-KR" altLang="en-US" sz="800" b="1" dirty="0">
              <a:solidFill>
                <a:srgbClr val="3874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2E02F-36D5-40E3-A641-B0B0DEBCCFD1}"/>
              </a:ext>
            </a:extLst>
          </p:cNvPr>
          <p:cNvCxnSpPr>
            <a:cxnSpLocks/>
          </p:cNvCxnSpPr>
          <p:nvPr/>
        </p:nvCxnSpPr>
        <p:spPr>
          <a:xfrm>
            <a:off x="1186815" y="4196925"/>
            <a:ext cx="648653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3D0CED-112A-48C1-9CFE-995AA4329756}"/>
              </a:ext>
            </a:extLst>
          </p:cNvPr>
          <p:cNvSpPr txBox="1"/>
          <p:nvPr/>
        </p:nvSpPr>
        <p:spPr>
          <a:xfrm>
            <a:off x="326258" y="28935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2805F-89E9-438C-AA18-919F6A229F44}"/>
              </a:ext>
            </a:extLst>
          </p:cNvPr>
          <p:cNvSpPr txBox="1"/>
          <p:nvPr/>
        </p:nvSpPr>
        <p:spPr>
          <a:xfrm>
            <a:off x="3957100" y="4497052"/>
            <a:ext cx="1260281" cy="20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en-US" altLang="ko-KR" sz="1000" b="1">
                <a:latin typeface="Arial" panose="020B0604020202020204" pitchFamily="34" charset="0"/>
                <a:cs typeface="Arial" panose="020B0604020202020204" pitchFamily="34" charset="0"/>
              </a:rPr>
              <a:t>BAC77G7-a (Kbp)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0E1A10-DDBF-4D8A-9D6F-EBED3661ABB2}"/>
              </a:ext>
            </a:extLst>
          </p:cNvPr>
          <p:cNvSpPr txBox="1"/>
          <p:nvPr/>
        </p:nvSpPr>
        <p:spPr>
          <a:xfrm>
            <a:off x="3852811" y="6298736"/>
            <a:ext cx="1487908" cy="20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Chromosome 1 (</a:t>
            </a:r>
            <a:r>
              <a:rPr lang="en-US" altLang="ko-K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Kbp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0BE729-B870-486A-BDD6-3FB5907FE1AD}"/>
              </a:ext>
            </a:extLst>
          </p:cNvPr>
          <p:cNvCxnSpPr>
            <a:cxnSpLocks/>
          </p:cNvCxnSpPr>
          <p:nvPr/>
        </p:nvCxnSpPr>
        <p:spPr>
          <a:xfrm>
            <a:off x="1168527" y="4402639"/>
            <a:ext cx="648653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BB1F2B-1583-413A-97EE-353CA93DE5A3}"/>
              </a:ext>
            </a:extLst>
          </p:cNvPr>
          <p:cNvGrpSpPr/>
          <p:nvPr/>
        </p:nvGrpSpPr>
        <p:grpSpPr>
          <a:xfrm>
            <a:off x="2059678" y="4390935"/>
            <a:ext cx="300082" cy="180600"/>
            <a:chOff x="1102257" y="3282253"/>
            <a:chExt cx="300082" cy="21544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CBF4677-E787-4B8C-B392-8B193BC8B8A4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094D6-C736-4B82-8A4B-011B84455F07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46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BD73F5-E991-465A-9690-1E5C87DC31C1}"/>
              </a:ext>
            </a:extLst>
          </p:cNvPr>
          <p:cNvGrpSpPr/>
          <p:nvPr/>
        </p:nvGrpSpPr>
        <p:grpSpPr>
          <a:xfrm>
            <a:off x="2950265" y="4390935"/>
            <a:ext cx="300082" cy="180600"/>
            <a:chOff x="1102257" y="3282253"/>
            <a:chExt cx="300082" cy="215444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2E0158D-E039-431F-A737-5B21C949249F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B98B3D-6F60-408F-B360-7996D0558095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A4BF96-7FF9-4428-A3F8-EE3DAC97715F}"/>
              </a:ext>
            </a:extLst>
          </p:cNvPr>
          <p:cNvGrpSpPr/>
          <p:nvPr/>
        </p:nvGrpSpPr>
        <p:grpSpPr>
          <a:xfrm>
            <a:off x="3842440" y="4390935"/>
            <a:ext cx="300082" cy="180600"/>
            <a:chOff x="1102257" y="3282253"/>
            <a:chExt cx="300082" cy="21544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589461F-A72D-444C-B597-59CF2C8B2C25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38024A-E3EB-46EA-B01A-8B213D891DCF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F1F24D-B1F1-4FD5-8919-741C785F489F}"/>
              </a:ext>
            </a:extLst>
          </p:cNvPr>
          <p:cNvGrpSpPr/>
          <p:nvPr/>
        </p:nvGrpSpPr>
        <p:grpSpPr>
          <a:xfrm>
            <a:off x="4742552" y="4390935"/>
            <a:ext cx="300082" cy="180600"/>
            <a:chOff x="1102257" y="3282253"/>
            <a:chExt cx="300082" cy="21544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4C6B306-986C-4D1D-A9CF-1AA58253EE30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3A75FC-47FF-4BC7-B98F-5A67973119E1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52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639C9A2-F71A-4BE1-BF3E-E40DBAA28B30}"/>
              </a:ext>
            </a:extLst>
          </p:cNvPr>
          <p:cNvGrpSpPr/>
          <p:nvPr/>
        </p:nvGrpSpPr>
        <p:grpSpPr>
          <a:xfrm>
            <a:off x="5634727" y="4390935"/>
            <a:ext cx="300082" cy="180600"/>
            <a:chOff x="1102257" y="3282253"/>
            <a:chExt cx="300082" cy="215444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A3B545A-C4D7-409A-AF06-992B24896DCF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C8BC2D-A588-4748-85FB-B034A848AFBE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454833-26A4-456B-857C-03C6150A6D3E}"/>
              </a:ext>
            </a:extLst>
          </p:cNvPr>
          <p:cNvGrpSpPr/>
          <p:nvPr/>
        </p:nvGrpSpPr>
        <p:grpSpPr>
          <a:xfrm>
            <a:off x="6530077" y="4390935"/>
            <a:ext cx="300082" cy="180600"/>
            <a:chOff x="1102257" y="3282253"/>
            <a:chExt cx="300082" cy="215444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CAC1206-6152-457B-B01F-254F7943D096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3D5BB9-C0B5-457B-9EE4-3DF6356FD20A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56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7BD75C-AB5C-4A94-A702-1811BEEC564E}"/>
              </a:ext>
            </a:extLst>
          </p:cNvPr>
          <p:cNvGrpSpPr/>
          <p:nvPr/>
        </p:nvGrpSpPr>
        <p:grpSpPr>
          <a:xfrm>
            <a:off x="7427809" y="4390935"/>
            <a:ext cx="300082" cy="180600"/>
            <a:chOff x="1102257" y="3282253"/>
            <a:chExt cx="300082" cy="215444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3161259-30B1-4320-83C5-E634627913D9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B4136C-E60B-4000-AB3A-5967587345D7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58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AE59C5-D435-437F-BF98-3BC97B3549B3}"/>
              </a:ext>
            </a:extLst>
          </p:cNvPr>
          <p:cNvGrpSpPr/>
          <p:nvPr/>
        </p:nvGrpSpPr>
        <p:grpSpPr>
          <a:xfrm>
            <a:off x="1166709" y="4390935"/>
            <a:ext cx="300082" cy="180600"/>
            <a:chOff x="1102257" y="3282253"/>
            <a:chExt cx="300082" cy="21544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55FC49C-BF0D-4107-8C72-10599FBFD8C9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E7270F-C445-415A-9A49-3CE3DD061328}"/>
                </a:ext>
              </a:extLst>
            </p:cNvPr>
            <p:cNvSpPr txBox="1"/>
            <p:nvPr/>
          </p:nvSpPr>
          <p:spPr>
            <a:xfrm>
              <a:off x="1102257" y="3282253"/>
              <a:ext cx="30008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44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176821-FBC8-4F63-AE2A-9538CA3C3B2E}"/>
              </a:ext>
            </a:extLst>
          </p:cNvPr>
          <p:cNvSpPr txBox="1"/>
          <p:nvPr/>
        </p:nvSpPr>
        <p:spPr>
          <a:xfrm>
            <a:off x="329371" y="48528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화살표: 오각형 166">
            <a:extLst>
              <a:ext uri="{FF2B5EF4-FFF2-40B4-BE49-F238E27FC236}">
                <a16:creationId xmlns:a16="http://schemas.microsoft.com/office/drawing/2014/main" id="{EE7E286B-CBC8-44E1-907F-A4E0A4DBE959}"/>
              </a:ext>
            </a:extLst>
          </p:cNvPr>
          <p:cNvSpPr/>
          <p:nvPr/>
        </p:nvSpPr>
        <p:spPr>
          <a:xfrm>
            <a:off x="6791325" y="5978389"/>
            <a:ext cx="672465" cy="60355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522B19-FD9F-4B93-AB99-547378D93D2C}"/>
              </a:ext>
            </a:extLst>
          </p:cNvPr>
          <p:cNvSpPr/>
          <p:nvPr/>
        </p:nvSpPr>
        <p:spPr>
          <a:xfrm flipH="1">
            <a:off x="6871336" y="5978389"/>
            <a:ext cx="180497" cy="603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56" name="화살표: 오각형 174">
            <a:extLst>
              <a:ext uri="{FF2B5EF4-FFF2-40B4-BE49-F238E27FC236}">
                <a16:creationId xmlns:a16="http://schemas.microsoft.com/office/drawing/2014/main" id="{BF8C9CA8-74CA-437F-BA72-BF9438C6B0D6}"/>
              </a:ext>
            </a:extLst>
          </p:cNvPr>
          <p:cNvSpPr/>
          <p:nvPr/>
        </p:nvSpPr>
        <p:spPr>
          <a:xfrm>
            <a:off x="2715857" y="5978389"/>
            <a:ext cx="1690407" cy="60355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B6162EE-30FE-4D54-928D-9E7611C53898}"/>
              </a:ext>
            </a:extLst>
          </p:cNvPr>
          <p:cNvSpPr/>
          <p:nvPr/>
        </p:nvSpPr>
        <p:spPr>
          <a:xfrm flipH="1">
            <a:off x="2930366" y="5978389"/>
            <a:ext cx="147162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0AACC39-3E99-42EA-9FAE-98771B5311A0}"/>
              </a:ext>
            </a:extLst>
          </p:cNvPr>
          <p:cNvSpPr/>
          <p:nvPr/>
        </p:nvSpPr>
        <p:spPr>
          <a:xfrm flipH="1">
            <a:off x="3147059" y="5978389"/>
            <a:ext cx="120969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779F20-EF12-44C8-BDD3-3D0A1C821AA5}"/>
              </a:ext>
            </a:extLst>
          </p:cNvPr>
          <p:cNvSpPr/>
          <p:nvPr/>
        </p:nvSpPr>
        <p:spPr>
          <a:xfrm flipH="1">
            <a:off x="3330517" y="5978389"/>
            <a:ext cx="31227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69B9F3-BC8D-457C-A2A3-170E8BC98A3F}"/>
              </a:ext>
            </a:extLst>
          </p:cNvPr>
          <p:cNvSpPr/>
          <p:nvPr/>
        </p:nvSpPr>
        <p:spPr>
          <a:xfrm flipH="1">
            <a:off x="3449578" y="5978389"/>
            <a:ext cx="211355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CFC86A7-2868-4089-B16A-642483929369}"/>
              </a:ext>
            </a:extLst>
          </p:cNvPr>
          <p:cNvSpPr/>
          <p:nvPr/>
        </p:nvSpPr>
        <p:spPr>
          <a:xfrm flipH="1">
            <a:off x="3721039" y="5978389"/>
            <a:ext cx="375663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9D643D-F8EC-4984-9F2D-3791ED38EA89}"/>
              </a:ext>
            </a:extLst>
          </p:cNvPr>
          <p:cNvSpPr/>
          <p:nvPr/>
        </p:nvSpPr>
        <p:spPr>
          <a:xfrm flipH="1">
            <a:off x="4199670" y="5978389"/>
            <a:ext cx="147064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3" name="화살표: 오각형 193">
            <a:extLst>
              <a:ext uri="{FF2B5EF4-FFF2-40B4-BE49-F238E27FC236}">
                <a16:creationId xmlns:a16="http://schemas.microsoft.com/office/drawing/2014/main" id="{ACB7F4A6-663B-4776-A887-F27F827A099C}"/>
              </a:ext>
            </a:extLst>
          </p:cNvPr>
          <p:cNvSpPr/>
          <p:nvPr/>
        </p:nvSpPr>
        <p:spPr>
          <a:xfrm flipH="1">
            <a:off x="5104940" y="5978389"/>
            <a:ext cx="315738" cy="60355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C8F7E7-8827-4D10-8C0B-F726B0C4A056}"/>
              </a:ext>
            </a:extLst>
          </p:cNvPr>
          <p:cNvSpPr/>
          <p:nvPr/>
        </p:nvSpPr>
        <p:spPr>
          <a:xfrm flipH="1">
            <a:off x="5148459" y="5978389"/>
            <a:ext cx="250786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5" name="화살표: 오각형 195">
            <a:extLst>
              <a:ext uri="{FF2B5EF4-FFF2-40B4-BE49-F238E27FC236}">
                <a16:creationId xmlns:a16="http://schemas.microsoft.com/office/drawing/2014/main" id="{3A1F1D3C-48AB-4A96-9F06-8C6FDA1C43C6}"/>
              </a:ext>
            </a:extLst>
          </p:cNvPr>
          <p:cNvSpPr/>
          <p:nvPr/>
        </p:nvSpPr>
        <p:spPr>
          <a:xfrm flipH="1">
            <a:off x="1380665" y="5978389"/>
            <a:ext cx="1077738" cy="60355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ED48483-653B-4A2E-8E8A-5519D2DD90C0}"/>
              </a:ext>
            </a:extLst>
          </p:cNvPr>
          <p:cNvSpPr/>
          <p:nvPr/>
        </p:nvSpPr>
        <p:spPr>
          <a:xfrm flipH="1">
            <a:off x="2055215" y="5978389"/>
            <a:ext cx="186494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6C58DD-5110-4679-B47E-DE34680B627E}"/>
              </a:ext>
            </a:extLst>
          </p:cNvPr>
          <p:cNvSpPr/>
          <p:nvPr/>
        </p:nvSpPr>
        <p:spPr>
          <a:xfrm flipH="1">
            <a:off x="2255240" y="5978389"/>
            <a:ext cx="165063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87003F-B116-4DB1-A81B-824337DF9323}"/>
              </a:ext>
            </a:extLst>
          </p:cNvPr>
          <p:cNvSpPr/>
          <p:nvPr/>
        </p:nvSpPr>
        <p:spPr>
          <a:xfrm flipH="1">
            <a:off x="1528957" y="5978389"/>
            <a:ext cx="486532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A8297B6-63F2-464D-869B-ABD25F18F6DB}"/>
              </a:ext>
            </a:extLst>
          </p:cNvPr>
          <p:cNvSpPr/>
          <p:nvPr/>
        </p:nvSpPr>
        <p:spPr>
          <a:xfrm flipH="1">
            <a:off x="1438180" y="5978389"/>
            <a:ext cx="41819" cy="603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D5BEB47-464C-41A1-A0A2-67CDDDD35196}"/>
              </a:ext>
            </a:extLst>
          </p:cNvPr>
          <p:cNvGrpSpPr/>
          <p:nvPr/>
        </p:nvGrpSpPr>
        <p:grpSpPr>
          <a:xfrm>
            <a:off x="1113137" y="6130881"/>
            <a:ext cx="502061" cy="180600"/>
            <a:chOff x="1001268" y="3282253"/>
            <a:chExt cx="502061" cy="215444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491E19C-C95A-491A-A82B-B2100732C730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B37379-DB53-4F3E-B776-277CBC6F9AC4}"/>
                </a:ext>
              </a:extLst>
            </p:cNvPr>
            <p:cNvSpPr txBox="1"/>
            <p:nvPr/>
          </p:nvSpPr>
          <p:spPr>
            <a:xfrm>
              <a:off x="1001268" y="3282253"/>
              <a:ext cx="50206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55,646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1D91A96-0B3E-4289-A4FF-2364FDAA2549}"/>
              </a:ext>
            </a:extLst>
          </p:cNvPr>
          <p:cNvSpPr txBox="1"/>
          <p:nvPr/>
        </p:nvSpPr>
        <p:spPr>
          <a:xfrm flipH="1">
            <a:off x="6894482" y="5999839"/>
            <a:ext cx="458780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DAA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CHS7</a:t>
            </a:r>
            <a:endParaRPr lang="ko-KR" altLang="en-US" sz="800" b="1" dirty="0">
              <a:solidFill>
                <a:srgbClr val="DAA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33E53EF-AC87-487C-93E9-16E0AB244E65}"/>
              </a:ext>
            </a:extLst>
          </p:cNvPr>
          <p:cNvGrpSpPr/>
          <p:nvPr/>
        </p:nvGrpSpPr>
        <p:grpSpPr>
          <a:xfrm>
            <a:off x="1944193" y="6130881"/>
            <a:ext cx="502061" cy="180600"/>
            <a:chOff x="1001268" y="3282253"/>
            <a:chExt cx="502061" cy="215444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8B47A70-7024-4669-804A-DDFD47EB9B08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62E51C2-9AB3-4E45-AF1A-35AB12A3CC5A}"/>
                </a:ext>
              </a:extLst>
            </p:cNvPr>
            <p:cNvSpPr txBox="1"/>
            <p:nvPr/>
          </p:nvSpPr>
          <p:spPr>
            <a:xfrm>
              <a:off x="1001268" y="3282253"/>
              <a:ext cx="50206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55,648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B334C7E-F137-4A89-ACD3-CDE704AEDBBB}"/>
              </a:ext>
            </a:extLst>
          </p:cNvPr>
          <p:cNvGrpSpPr/>
          <p:nvPr/>
        </p:nvGrpSpPr>
        <p:grpSpPr>
          <a:xfrm>
            <a:off x="2770487" y="6130881"/>
            <a:ext cx="502061" cy="180600"/>
            <a:chOff x="1001268" y="3282253"/>
            <a:chExt cx="502061" cy="21544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DE08184-AB31-40AC-AB82-7F2EFA1AC392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C4A4CD-C172-42B8-9E15-7A14277A00E7}"/>
                </a:ext>
              </a:extLst>
            </p:cNvPr>
            <p:cNvSpPr txBox="1"/>
            <p:nvPr/>
          </p:nvSpPr>
          <p:spPr>
            <a:xfrm>
              <a:off x="1001268" y="3282253"/>
              <a:ext cx="50206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55,650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8FD0EA3-3857-4D0D-B429-94E14CA2A598}"/>
              </a:ext>
            </a:extLst>
          </p:cNvPr>
          <p:cNvGrpSpPr/>
          <p:nvPr/>
        </p:nvGrpSpPr>
        <p:grpSpPr>
          <a:xfrm>
            <a:off x="3601543" y="6130881"/>
            <a:ext cx="502061" cy="180600"/>
            <a:chOff x="998758" y="3282253"/>
            <a:chExt cx="507081" cy="215444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0E3FD42-55D1-407F-A7AE-F852E60B582C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FCEFC5-99CA-43E5-BC94-A6017B3CFF01}"/>
                </a:ext>
              </a:extLst>
            </p:cNvPr>
            <p:cNvSpPr txBox="1"/>
            <p:nvPr/>
          </p:nvSpPr>
          <p:spPr>
            <a:xfrm>
              <a:off x="998758" y="3282253"/>
              <a:ext cx="50708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55,652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EFFCD7D-9132-4599-8BF8-E9E958441455}"/>
              </a:ext>
            </a:extLst>
          </p:cNvPr>
          <p:cNvGrpSpPr/>
          <p:nvPr/>
        </p:nvGrpSpPr>
        <p:grpSpPr>
          <a:xfrm>
            <a:off x="4430218" y="6130881"/>
            <a:ext cx="502061" cy="180600"/>
            <a:chOff x="998758" y="3282253"/>
            <a:chExt cx="507081" cy="215444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6705D53-7B6E-4F25-9BD1-93F772F90484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C665269-2498-4C6A-A738-DE76F7ED8694}"/>
                </a:ext>
              </a:extLst>
            </p:cNvPr>
            <p:cNvSpPr txBox="1"/>
            <p:nvPr/>
          </p:nvSpPr>
          <p:spPr>
            <a:xfrm>
              <a:off x="998758" y="3282253"/>
              <a:ext cx="50708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55,654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B99FE9-99B3-46A4-8E59-C7DE93886B26}"/>
              </a:ext>
            </a:extLst>
          </p:cNvPr>
          <p:cNvGrpSpPr/>
          <p:nvPr/>
        </p:nvGrpSpPr>
        <p:grpSpPr>
          <a:xfrm>
            <a:off x="5258893" y="6130881"/>
            <a:ext cx="502061" cy="180600"/>
            <a:chOff x="998758" y="3282253"/>
            <a:chExt cx="507081" cy="215444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2A126DD-2E24-49B9-B435-0887AB24F520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AC58BE0-5ED5-4CC7-A9E1-E0965C357CE6}"/>
                </a:ext>
              </a:extLst>
            </p:cNvPr>
            <p:cNvSpPr txBox="1"/>
            <p:nvPr/>
          </p:nvSpPr>
          <p:spPr>
            <a:xfrm>
              <a:off x="998758" y="3282253"/>
              <a:ext cx="50708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55,656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B5B6BEB-C188-4429-B909-A2DEC0143F14}"/>
              </a:ext>
            </a:extLst>
          </p:cNvPr>
          <p:cNvGrpSpPr/>
          <p:nvPr/>
        </p:nvGrpSpPr>
        <p:grpSpPr>
          <a:xfrm>
            <a:off x="6090743" y="6130881"/>
            <a:ext cx="502061" cy="180600"/>
            <a:chOff x="998758" y="3282253"/>
            <a:chExt cx="507081" cy="215444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E7EB8E-39E8-4596-A31F-9BAE3A8AD91D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DF2414D-D050-495C-A9FA-E70D6800EB06}"/>
                </a:ext>
              </a:extLst>
            </p:cNvPr>
            <p:cNvSpPr txBox="1"/>
            <p:nvPr/>
          </p:nvSpPr>
          <p:spPr>
            <a:xfrm>
              <a:off x="998758" y="3282253"/>
              <a:ext cx="50708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55,658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646ED1C-EE17-4436-BEE7-EF8462F2ABBF}"/>
              </a:ext>
            </a:extLst>
          </p:cNvPr>
          <p:cNvGrpSpPr/>
          <p:nvPr/>
        </p:nvGrpSpPr>
        <p:grpSpPr>
          <a:xfrm>
            <a:off x="6916243" y="6130881"/>
            <a:ext cx="502061" cy="180600"/>
            <a:chOff x="998758" y="3282253"/>
            <a:chExt cx="507081" cy="215444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7B1323B-2E26-4E05-BA7A-DB9A12109694}"/>
                </a:ext>
              </a:extLst>
            </p:cNvPr>
            <p:cNvCxnSpPr/>
            <p:nvPr/>
          </p:nvCxnSpPr>
          <p:spPr>
            <a:xfrm>
              <a:off x="1252297" y="3294249"/>
              <a:ext cx="0" cy="3645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C97030-B61A-4D4F-8F8A-CC728F173B3F}"/>
                </a:ext>
              </a:extLst>
            </p:cNvPr>
            <p:cNvSpPr txBox="1"/>
            <p:nvPr/>
          </p:nvSpPr>
          <p:spPr>
            <a:xfrm>
              <a:off x="998758" y="3282253"/>
              <a:ext cx="50708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55,660</a:t>
              </a:r>
              <a:endPara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E5855B3-65A1-4815-860D-AD9E29B6F6D3}"/>
              </a:ext>
            </a:extLst>
          </p:cNvPr>
          <p:cNvCxnSpPr>
            <a:cxnSpLocks/>
          </p:cNvCxnSpPr>
          <p:nvPr/>
        </p:nvCxnSpPr>
        <p:spPr>
          <a:xfrm>
            <a:off x="1198245" y="6141293"/>
            <a:ext cx="648462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1764088-0533-4EC0-9BE3-23E366F603CC}"/>
              </a:ext>
            </a:extLst>
          </p:cNvPr>
          <p:cNvCxnSpPr>
            <a:cxnSpLocks/>
          </p:cNvCxnSpPr>
          <p:nvPr/>
        </p:nvCxnSpPr>
        <p:spPr>
          <a:xfrm>
            <a:off x="1228725" y="5666250"/>
            <a:ext cx="0" cy="26535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70A95DC-5761-4A7B-AFF8-A3DA9EC4F8DB}"/>
              </a:ext>
            </a:extLst>
          </p:cNvPr>
          <p:cNvSpPr txBox="1"/>
          <p:nvPr/>
        </p:nvSpPr>
        <p:spPr>
          <a:xfrm rot="16200000">
            <a:off x="460915" y="5665790"/>
            <a:ext cx="623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Read depth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05ABD24-B4EB-4834-9B5E-38C0178DFC5B}"/>
              </a:ext>
            </a:extLst>
          </p:cNvPr>
          <p:cNvCxnSpPr>
            <a:cxnSpLocks/>
          </p:cNvCxnSpPr>
          <p:nvPr/>
        </p:nvCxnSpPr>
        <p:spPr>
          <a:xfrm>
            <a:off x="1219652" y="3912846"/>
            <a:ext cx="0" cy="2814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8B211E3-D7A0-4120-ACD3-F2C46A96D089}"/>
              </a:ext>
            </a:extLst>
          </p:cNvPr>
          <p:cNvSpPr txBox="1"/>
          <p:nvPr/>
        </p:nvSpPr>
        <p:spPr>
          <a:xfrm rot="16200000">
            <a:off x="451390" y="3953388"/>
            <a:ext cx="623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ko-KR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A1D2C50-87B2-48E5-9E68-13D72F2CC422}"/>
              </a:ext>
            </a:extLst>
          </p:cNvPr>
          <p:cNvCxnSpPr/>
          <p:nvPr/>
        </p:nvCxnSpPr>
        <p:spPr>
          <a:xfrm>
            <a:off x="1194753" y="5813717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720D4EB-4CD1-4AE1-830E-32B1C70B593E}"/>
              </a:ext>
            </a:extLst>
          </p:cNvPr>
          <p:cNvSpPr txBox="1"/>
          <p:nvPr/>
        </p:nvSpPr>
        <p:spPr>
          <a:xfrm>
            <a:off x="1001640" y="5762118"/>
            <a:ext cx="173125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9797CFD-9B50-4223-AB10-2583DC9A1CD6}"/>
              </a:ext>
            </a:extLst>
          </p:cNvPr>
          <p:cNvCxnSpPr/>
          <p:nvPr/>
        </p:nvCxnSpPr>
        <p:spPr>
          <a:xfrm>
            <a:off x="1194753" y="5693950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9986F51-9CAA-4706-8438-D6E538AAA630}"/>
              </a:ext>
            </a:extLst>
          </p:cNvPr>
          <p:cNvSpPr txBox="1"/>
          <p:nvPr/>
        </p:nvSpPr>
        <p:spPr>
          <a:xfrm>
            <a:off x="886224" y="5642350"/>
            <a:ext cx="288541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2B1D24A-5855-4FDF-872D-4A7CDD1C4500}"/>
              </a:ext>
            </a:extLst>
          </p:cNvPr>
          <p:cNvCxnSpPr/>
          <p:nvPr/>
        </p:nvCxnSpPr>
        <p:spPr>
          <a:xfrm>
            <a:off x="1194753" y="5931488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07F3835-8D9E-4102-9CB6-96C3651687CE}"/>
              </a:ext>
            </a:extLst>
          </p:cNvPr>
          <p:cNvSpPr txBox="1"/>
          <p:nvPr/>
        </p:nvSpPr>
        <p:spPr>
          <a:xfrm>
            <a:off x="1117056" y="5879889"/>
            <a:ext cx="57709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화살표: 오각형 59">
            <a:extLst>
              <a:ext uri="{FF2B5EF4-FFF2-40B4-BE49-F238E27FC236}">
                <a16:creationId xmlns:a16="http://schemas.microsoft.com/office/drawing/2014/main" id="{F50AB813-26A2-4B89-8333-4B74BFABB76C}"/>
              </a:ext>
            </a:extLst>
          </p:cNvPr>
          <p:cNvSpPr/>
          <p:nvPr/>
        </p:nvSpPr>
        <p:spPr>
          <a:xfrm>
            <a:off x="4936969" y="5533048"/>
            <a:ext cx="2880636" cy="53020"/>
          </a:xfrm>
          <a:prstGeom prst="homePlat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BCE9385-39C0-46AB-82FF-CB64AC7FB333}"/>
              </a:ext>
            </a:extLst>
          </p:cNvPr>
          <p:cNvSpPr/>
          <p:nvPr/>
        </p:nvSpPr>
        <p:spPr>
          <a:xfrm flipH="1">
            <a:off x="5279230" y="5533048"/>
            <a:ext cx="772446" cy="53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11F7805-EA84-45D0-B003-65F3D70C092E}"/>
              </a:ext>
            </a:extLst>
          </p:cNvPr>
          <p:cNvSpPr txBox="1"/>
          <p:nvPr/>
        </p:nvSpPr>
        <p:spPr>
          <a:xfrm flipH="1">
            <a:off x="7945300" y="5456342"/>
            <a:ext cx="57708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화살표: 오각형 163">
            <a:extLst>
              <a:ext uri="{FF2B5EF4-FFF2-40B4-BE49-F238E27FC236}">
                <a16:creationId xmlns:a16="http://schemas.microsoft.com/office/drawing/2014/main" id="{F3437CB9-182D-41FD-BDAD-F187CF560921}"/>
              </a:ext>
            </a:extLst>
          </p:cNvPr>
          <p:cNvSpPr/>
          <p:nvPr/>
        </p:nvSpPr>
        <p:spPr>
          <a:xfrm>
            <a:off x="6375444" y="3473318"/>
            <a:ext cx="1469679" cy="41224"/>
          </a:xfrm>
          <a:prstGeom prst="homePlat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E438F14-62C6-4DFB-9CB7-9AE156FA9383}"/>
              </a:ext>
            </a:extLst>
          </p:cNvPr>
          <p:cNvSpPr/>
          <p:nvPr/>
        </p:nvSpPr>
        <p:spPr>
          <a:xfrm flipH="1">
            <a:off x="6592982" y="3473318"/>
            <a:ext cx="133236" cy="41224"/>
          </a:xfrm>
          <a:prstGeom prst="rect">
            <a:avLst/>
          </a:prstGeom>
          <a:solidFill>
            <a:srgbClr val="FFAFA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1" name="화살표: 오각형 205">
            <a:extLst>
              <a:ext uri="{FF2B5EF4-FFF2-40B4-BE49-F238E27FC236}">
                <a16:creationId xmlns:a16="http://schemas.microsoft.com/office/drawing/2014/main" id="{7A8AE564-59AF-4105-AED1-0A8421F59D40}"/>
              </a:ext>
            </a:extLst>
          </p:cNvPr>
          <p:cNvSpPr/>
          <p:nvPr/>
        </p:nvSpPr>
        <p:spPr>
          <a:xfrm flipH="1">
            <a:off x="4095794" y="3473318"/>
            <a:ext cx="1469679" cy="41224"/>
          </a:xfrm>
          <a:prstGeom prst="homePlat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BE1A30C-F7F4-4F50-8C8A-8C50E77ABB4D}"/>
              </a:ext>
            </a:extLst>
          </p:cNvPr>
          <p:cNvSpPr/>
          <p:nvPr/>
        </p:nvSpPr>
        <p:spPr>
          <a:xfrm>
            <a:off x="5214699" y="3473318"/>
            <a:ext cx="133236" cy="41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3" name="화살표: 오각형 209">
            <a:extLst>
              <a:ext uri="{FF2B5EF4-FFF2-40B4-BE49-F238E27FC236}">
                <a16:creationId xmlns:a16="http://schemas.microsoft.com/office/drawing/2014/main" id="{37965BB4-D9B4-43EF-9A45-C2F99B76B4D5}"/>
              </a:ext>
            </a:extLst>
          </p:cNvPr>
          <p:cNvSpPr/>
          <p:nvPr/>
        </p:nvSpPr>
        <p:spPr>
          <a:xfrm>
            <a:off x="1739944" y="3473318"/>
            <a:ext cx="1469679" cy="41224"/>
          </a:xfrm>
          <a:prstGeom prst="homePlat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D60E7B4-0CEF-4EAB-A336-81B905B092D9}"/>
              </a:ext>
            </a:extLst>
          </p:cNvPr>
          <p:cNvSpPr/>
          <p:nvPr/>
        </p:nvSpPr>
        <p:spPr>
          <a:xfrm flipH="1">
            <a:off x="1952720" y="3473318"/>
            <a:ext cx="133236" cy="412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24D7F-4DB8-4645-90D2-FE3D24E65BF1}"/>
              </a:ext>
            </a:extLst>
          </p:cNvPr>
          <p:cNvSpPr txBox="1"/>
          <p:nvPr/>
        </p:nvSpPr>
        <p:spPr>
          <a:xfrm flipH="1">
            <a:off x="7927361" y="3391543"/>
            <a:ext cx="57708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7073F15-1FF6-4595-926C-5D2C9D7B10F7}"/>
              </a:ext>
            </a:extLst>
          </p:cNvPr>
          <p:cNvCxnSpPr>
            <a:cxnSpLocks/>
          </p:cNvCxnSpPr>
          <p:nvPr/>
        </p:nvCxnSpPr>
        <p:spPr>
          <a:xfrm>
            <a:off x="1711325" y="3442473"/>
            <a:ext cx="617537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1664784-66CA-474D-8D33-02CDF97D6E77}"/>
              </a:ext>
            </a:extLst>
          </p:cNvPr>
          <p:cNvSpPr txBox="1"/>
          <p:nvPr/>
        </p:nvSpPr>
        <p:spPr>
          <a:xfrm rot="16200000">
            <a:off x="7993122" y="3123034"/>
            <a:ext cx="63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Read Depth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6C95C394-A734-4477-8F2D-D4F203F6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44" y="2989264"/>
            <a:ext cx="1468800" cy="449296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CA13380-4768-4B93-A616-448C0995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673" y="2988172"/>
            <a:ext cx="1468800" cy="449733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85B11CCE-5714-4567-B2C0-276CC865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44" y="2978963"/>
            <a:ext cx="1468800" cy="458856"/>
          </a:xfrm>
          <a:prstGeom prst="rect">
            <a:avLst/>
          </a:prstGeom>
        </p:spPr>
      </p:pic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B6C2681-8B70-43DA-BD2D-4B903AFDA58E}"/>
              </a:ext>
            </a:extLst>
          </p:cNvPr>
          <p:cNvCxnSpPr>
            <a:cxnSpLocks/>
          </p:cNvCxnSpPr>
          <p:nvPr/>
        </p:nvCxnSpPr>
        <p:spPr>
          <a:xfrm flipV="1">
            <a:off x="7871460" y="2946307"/>
            <a:ext cx="0" cy="4988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26E00424-CC27-4E98-A5EA-7D58FC2F0EB4}"/>
              </a:ext>
            </a:extLst>
          </p:cNvPr>
          <p:cNvCxnSpPr/>
          <p:nvPr/>
        </p:nvCxnSpPr>
        <p:spPr>
          <a:xfrm flipH="1">
            <a:off x="7876170" y="3442473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D215EF65-F723-4AF9-8772-529B89132DFA}"/>
              </a:ext>
            </a:extLst>
          </p:cNvPr>
          <p:cNvCxnSpPr/>
          <p:nvPr/>
        </p:nvCxnSpPr>
        <p:spPr>
          <a:xfrm flipH="1">
            <a:off x="7876170" y="3309630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E04AA79-E85E-4C54-BB81-A4A5269D6E94}"/>
              </a:ext>
            </a:extLst>
          </p:cNvPr>
          <p:cNvSpPr txBox="1"/>
          <p:nvPr/>
        </p:nvSpPr>
        <p:spPr>
          <a:xfrm flipH="1">
            <a:off x="7927361" y="3258031"/>
            <a:ext cx="115416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5059A9A-B13D-480A-9AB3-22013C82403C}"/>
              </a:ext>
            </a:extLst>
          </p:cNvPr>
          <p:cNvCxnSpPr/>
          <p:nvPr/>
        </p:nvCxnSpPr>
        <p:spPr>
          <a:xfrm flipH="1">
            <a:off x="7876170" y="3176788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1B3F6A1-29A7-4B7C-B2C6-5764C754EB30}"/>
              </a:ext>
            </a:extLst>
          </p:cNvPr>
          <p:cNvSpPr txBox="1"/>
          <p:nvPr/>
        </p:nvSpPr>
        <p:spPr>
          <a:xfrm flipH="1">
            <a:off x="7927361" y="3125189"/>
            <a:ext cx="173124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E6C3FB6-E55C-4F68-A68C-1CB347129805}"/>
              </a:ext>
            </a:extLst>
          </p:cNvPr>
          <p:cNvCxnSpPr/>
          <p:nvPr/>
        </p:nvCxnSpPr>
        <p:spPr>
          <a:xfrm flipH="1">
            <a:off x="7876170" y="3041530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55DBA12-B294-40C0-8BD0-8C4FB6E639C6}"/>
              </a:ext>
            </a:extLst>
          </p:cNvPr>
          <p:cNvSpPr txBox="1"/>
          <p:nvPr/>
        </p:nvSpPr>
        <p:spPr>
          <a:xfrm flipH="1">
            <a:off x="7927361" y="2989930"/>
            <a:ext cx="230832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5C76AFD-8790-401D-A3B0-3E1FE06C19BA}"/>
              </a:ext>
            </a:extLst>
          </p:cNvPr>
          <p:cNvCxnSpPr>
            <a:cxnSpLocks/>
          </p:cNvCxnSpPr>
          <p:nvPr/>
        </p:nvCxnSpPr>
        <p:spPr>
          <a:xfrm flipV="1">
            <a:off x="6723619" y="2947595"/>
            <a:ext cx="0" cy="4874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91BD4B6-07B5-4CAC-8C40-3769CCC62390}"/>
              </a:ext>
            </a:extLst>
          </p:cNvPr>
          <p:cNvCxnSpPr>
            <a:cxnSpLocks/>
          </p:cNvCxnSpPr>
          <p:nvPr/>
        </p:nvCxnSpPr>
        <p:spPr>
          <a:xfrm flipV="1">
            <a:off x="6595031" y="2944374"/>
            <a:ext cx="0" cy="49063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5EB129A0-A3F8-41EF-B9F4-5C5801B03483}"/>
              </a:ext>
            </a:extLst>
          </p:cNvPr>
          <p:cNvCxnSpPr>
            <a:cxnSpLocks/>
          </p:cNvCxnSpPr>
          <p:nvPr/>
        </p:nvCxnSpPr>
        <p:spPr>
          <a:xfrm flipV="1">
            <a:off x="5344875" y="2950814"/>
            <a:ext cx="0" cy="4841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3B16DEE1-0967-48F0-8829-2F89DD10A0AC}"/>
              </a:ext>
            </a:extLst>
          </p:cNvPr>
          <p:cNvCxnSpPr>
            <a:cxnSpLocks/>
          </p:cNvCxnSpPr>
          <p:nvPr/>
        </p:nvCxnSpPr>
        <p:spPr>
          <a:xfrm flipV="1">
            <a:off x="5213906" y="2947595"/>
            <a:ext cx="0" cy="4874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61DEA08-36D2-4196-9DF7-91B89A84C80A}"/>
              </a:ext>
            </a:extLst>
          </p:cNvPr>
          <p:cNvCxnSpPr>
            <a:cxnSpLocks/>
          </p:cNvCxnSpPr>
          <p:nvPr/>
        </p:nvCxnSpPr>
        <p:spPr>
          <a:xfrm flipV="1">
            <a:off x="2084944" y="2954035"/>
            <a:ext cx="0" cy="48097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7062E79-1B7D-405A-83A7-42E780D02C7A}"/>
              </a:ext>
            </a:extLst>
          </p:cNvPr>
          <p:cNvCxnSpPr>
            <a:cxnSpLocks/>
          </p:cNvCxnSpPr>
          <p:nvPr/>
        </p:nvCxnSpPr>
        <p:spPr>
          <a:xfrm flipV="1">
            <a:off x="1951593" y="2950814"/>
            <a:ext cx="0" cy="4841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C0267FA7-24C3-4415-9B1E-425D40192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705" y="4925580"/>
            <a:ext cx="2942696" cy="586398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511A5CD-1BB4-499A-9D05-72C49EC115C8}"/>
              </a:ext>
            </a:extLst>
          </p:cNvPr>
          <p:cNvCxnSpPr>
            <a:cxnSpLocks/>
          </p:cNvCxnSpPr>
          <p:nvPr/>
        </p:nvCxnSpPr>
        <p:spPr>
          <a:xfrm>
            <a:off x="7891341" y="4925713"/>
            <a:ext cx="0" cy="5855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8C799F6-3235-4AE9-9E9B-BAAFB8ED5D15}"/>
              </a:ext>
            </a:extLst>
          </p:cNvPr>
          <p:cNvSpPr txBox="1"/>
          <p:nvPr/>
        </p:nvSpPr>
        <p:spPr>
          <a:xfrm rot="16200000">
            <a:off x="8002647" y="5116612"/>
            <a:ext cx="63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00"/>
              <a:t>Read Depth</a:t>
            </a:r>
            <a:endParaRPr lang="ko-KR" altLang="en-US" sz="800" dirty="0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E43DA325-C0F1-4231-98B8-676282DA59E3}"/>
              </a:ext>
            </a:extLst>
          </p:cNvPr>
          <p:cNvCxnSpPr>
            <a:cxnSpLocks/>
          </p:cNvCxnSpPr>
          <p:nvPr/>
        </p:nvCxnSpPr>
        <p:spPr>
          <a:xfrm>
            <a:off x="4908550" y="5510498"/>
            <a:ext cx="301085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631DAEF-EC5C-496C-AEDD-843C6E580EDA}"/>
              </a:ext>
            </a:extLst>
          </p:cNvPr>
          <p:cNvCxnSpPr/>
          <p:nvPr/>
        </p:nvCxnSpPr>
        <p:spPr>
          <a:xfrm flipH="1">
            <a:off x="7890140" y="5510498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7DBD9B9-EBCB-4CDD-9549-51928BA411DF}"/>
              </a:ext>
            </a:extLst>
          </p:cNvPr>
          <p:cNvCxnSpPr/>
          <p:nvPr/>
        </p:nvCxnSpPr>
        <p:spPr>
          <a:xfrm flipH="1">
            <a:off x="7890140" y="5382485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D501DDD-E963-409F-9BC8-48AD27F3B8AC}"/>
              </a:ext>
            </a:extLst>
          </p:cNvPr>
          <p:cNvSpPr txBox="1"/>
          <p:nvPr/>
        </p:nvSpPr>
        <p:spPr>
          <a:xfrm flipH="1">
            <a:off x="7945300" y="5330886"/>
            <a:ext cx="115416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9F77B11D-7CC0-4C1F-818B-659C82B50BC5}"/>
              </a:ext>
            </a:extLst>
          </p:cNvPr>
          <p:cNvCxnSpPr/>
          <p:nvPr/>
        </p:nvCxnSpPr>
        <p:spPr>
          <a:xfrm flipH="1">
            <a:off x="7890140" y="5252058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4AA6140-56E5-4838-B7DE-AD2EB8853A1C}"/>
              </a:ext>
            </a:extLst>
          </p:cNvPr>
          <p:cNvSpPr txBox="1"/>
          <p:nvPr/>
        </p:nvSpPr>
        <p:spPr>
          <a:xfrm flipH="1">
            <a:off x="7945300" y="5200459"/>
            <a:ext cx="173124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BEAD58A0-1EB1-4DBA-B531-98AA7F608B8A}"/>
              </a:ext>
            </a:extLst>
          </p:cNvPr>
          <p:cNvCxnSpPr/>
          <p:nvPr/>
        </p:nvCxnSpPr>
        <p:spPr>
          <a:xfrm flipH="1">
            <a:off x="7890140" y="5124047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26DC4E4-F98A-4271-85C2-F52A841B72F7}"/>
              </a:ext>
            </a:extLst>
          </p:cNvPr>
          <p:cNvSpPr txBox="1"/>
          <p:nvPr/>
        </p:nvSpPr>
        <p:spPr>
          <a:xfrm flipH="1">
            <a:off x="7945300" y="5072448"/>
            <a:ext cx="230832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9E08853-0F73-4597-99D9-888258A3168A}"/>
              </a:ext>
            </a:extLst>
          </p:cNvPr>
          <p:cNvCxnSpPr/>
          <p:nvPr/>
        </p:nvCxnSpPr>
        <p:spPr>
          <a:xfrm flipH="1">
            <a:off x="7890140" y="4993620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6DDEA45-4597-46F9-88DD-DCC8E78C0760}"/>
              </a:ext>
            </a:extLst>
          </p:cNvPr>
          <p:cNvSpPr txBox="1"/>
          <p:nvPr/>
        </p:nvSpPr>
        <p:spPr>
          <a:xfrm flipH="1">
            <a:off x="7945300" y="4942020"/>
            <a:ext cx="288541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748E35F8-64B0-46CB-8296-60AA11DADE8E}"/>
              </a:ext>
            </a:extLst>
          </p:cNvPr>
          <p:cNvCxnSpPr>
            <a:cxnSpLocks/>
          </p:cNvCxnSpPr>
          <p:nvPr/>
        </p:nvCxnSpPr>
        <p:spPr>
          <a:xfrm flipV="1">
            <a:off x="5279629" y="4935590"/>
            <a:ext cx="0" cy="56406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1FF6DCF8-FEDA-4624-8866-3C29B3196CF4}"/>
              </a:ext>
            </a:extLst>
          </p:cNvPr>
          <p:cNvCxnSpPr>
            <a:cxnSpLocks/>
          </p:cNvCxnSpPr>
          <p:nvPr/>
        </p:nvCxnSpPr>
        <p:spPr>
          <a:xfrm flipV="1">
            <a:off x="6046392" y="4929149"/>
            <a:ext cx="0" cy="57050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4E6CC74-FA3B-49F4-9DDB-C89946720E4B}"/>
              </a:ext>
            </a:extLst>
          </p:cNvPr>
          <p:cNvCxnSpPr>
            <a:cxnSpLocks/>
          </p:cNvCxnSpPr>
          <p:nvPr/>
        </p:nvCxnSpPr>
        <p:spPr>
          <a:xfrm>
            <a:off x="1196340" y="5932921"/>
            <a:ext cx="648177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A369F22C-0B5F-46C5-9139-A2ADA0D0B51C}"/>
              </a:ext>
            </a:extLst>
          </p:cNvPr>
          <p:cNvCxnSpPr/>
          <p:nvPr/>
        </p:nvCxnSpPr>
        <p:spPr>
          <a:xfrm>
            <a:off x="1185228" y="3950127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D8BB6D5-4654-4B6E-BE63-BA013F0C2151}"/>
              </a:ext>
            </a:extLst>
          </p:cNvPr>
          <p:cNvSpPr txBox="1"/>
          <p:nvPr/>
        </p:nvSpPr>
        <p:spPr>
          <a:xfrm>
            <a:off x="934407" y="3898528"/>
            <a:ext cx="230833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7726E98-05FD-479D-A749-F2EA66A3D972}"/>
              </a:ext>
            </a:extLst>
          </p:cNvPr>
          <p:cNvCxnSpPr/>
          <p:nvPr/>
        </p:nvCxnSpPr>
        <p:spPr>
          <a:xfrm>
            <a:off x="1185228" y="4027977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FCB40EA-0E38-42E2-A5A9-28782E4739C3}"/>
              </a:ext>
            </a:extLst>
          </p:cNvPr>
          <p:cNvSpPr txBox="1"/>
          <p:nvPr/>
        </p:nvSpPr>
        <p:spPr>
          <a:xfrm>
            <a:off x="992115" y="3976377"/>
            <a:ext cx="173125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4219AD65-9B9C-430C-AB0D-A4139A1A88C7}"/>
              </a:ext>
            </a:extLst>
          </p:cNvPr>
          <p:cNvCxnSpPr/>
          <p:nvPr/>
        </p:nvCxnSpPr>
        <p:spPr>
          <a:xfrm>
            <a:off x="1185228" y="4111814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E32D2C7-4EF4-4F71-92E7-837BEAF56946}"/>
              </a:ext>
            </a:extLst>
          </p:cNvPr>
          <p:cNvSpPr txBox="1"/>
          <p:nvPr/>
        </p:nvSpPr>
        <p:spPr>
          <a:xfrm>
            <a:off x="1049824" y="4060214"/>
            <a:ext cx="115416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F95BEF0D-0DFD-4156-9031-111A62C3D314}"/>
              </a:ext>
            </a:extLst>
          </p:cNvPr>
          <p:cNvCxnSpPr/>
          <p:nvPr/>
        </p:nvCxnSpPr>
        <p:spPr>
          <a:xfrm>
            <a:off x="1185228" y="4195651"/>
            <a:ext cx="2882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4F0893C-DC05-4807-ABDA-C94F39AD900E}"/>
              </a:ext>
            </a:extLst>
          </p:cNvPr>
          <p:cNvSpPr txBox="1"/>
          <p:nvPr/>
        </p:nvSpPr>
        <p:spPr>
          <a:xfrm>
            <a:off x="1107531" y="4144052"/>
            <a:ext cx="57709" cy="1032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b="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9" name="그래픽 72">
            <a:extLst>
              <a:ext uri="{FF2B5EF4-FFF2-40B4-BE49-F238E27FC236}">
                <a16:creationId xmlns:a16="http://schemas.microsoft.com/office/drawing/2014/main" id="{9A46861A-EE34-4DF0-B77C-295F787517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20800" y="3914443"/>
            <a:ext cx="6242050" cy="286052"/>
          </a:xfrm>
          <a:prstGeom prst="rect">
            <a:avLst/>
          </a:prstGeom>
          <a:ln>
            <a:noFill/>
          </a:ln>
        </p:spPr>
      </p:pic>
      <p:pic>
        <p:nvPicPr>
          <p:cNvPr id="160" name="그래픽 2">
            <a:extLst>
              <a:ext uri="{FF2B5EF4-FFF2-40B4-BE49-F238E27FC236}">
                <a16:creationId xmlns:a16="http://schemas.microsoft.com/office/drawing/2014/main" id="{D246DE85-442E-4431-BA54-59CFBF947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400117" y="5674600"/>
            <a:ext cx="6163200" cy="25832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E151E94-E058-4A29-83FA-1EF019099FAD}"/>
              </a:ext>
            </a:extLst>
          </p:cNvPr>
          <p:cNvSpPr txBox="1"/>
          <p:nvPr/>
        </p:nvSpPr>
        <p:spPr>
          <a:xfrm>
            <a:off x="2496267" y="4173460"/>
            <a:ext cx="688009" cy="18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u="sng" dirty="0">
                <a:latin typeface="Arial" panose="020B0604020202020204" pitchFamily="34" charset="0"/>
                <a:cs typeface="Arial" panose="020B0604020202020204" pitchFamily="34" charset="0"/>
              </a:rPr>
              <a:t>I-cluster B</a:t>
            </a:r>
            <a:endParaRPr lang="ko-KR" altLang="en-US" sz="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2233760" y="308121"/>
            <a:ext cx="4756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RNA-</a:t>
            </a:r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seq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small RNA-</a:t>
            </a:r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seq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20/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FEEF9A09-2196-4651-BC6A-12794F76A893}"/>
              </a:ext>
            </a:extLst>
          </p:cNvPr>
          <p:cNvGrpSpPr/>
          <p:nvPr/>
        </p:nvGrpSpPr>
        <p:grpSpPr>
          <a:xfrm>
            <a:off x="1173329" y="1438073"/>
            <a:ext cx="5909037" cy="378000"/>
            <a:chOff x="1330969" y="3939114"/>
            <a:chExt cx="5909037" cy="378000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117BEFAC-359F-4C34-BFE4-0F1124AE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0969" y="3939114"/>
              <a:ext cx="633534" cy="37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138B9A43-213F-43C8-9941-4A5CB120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2989" y="3939114"/>
              <a:ext cx="153673" cy="37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878B2FAB-B6F2-43EC-9D87-35B16868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94535" y="3939114"/>
              <a:ext cx="845495" cy="37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72158043-0B48-4C56-88A0-B15654709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6533" y="3939114"/>
              <a:ext cx="743635" cy="37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FBA99426-6FC3-4C1B-9EAA-D8B27631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93763" y="3939114"/>
              <a:ext cx="1646243" cy="37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DC58858-0A20-46F0-8A8B-DF1D9D130011}"/>
              </a:ext>
            </a:extLst>
          </p:cNvPr>
          <p:cNvGrpSpPr/>
          <p:nvPr/>
        </p:nvGrpSpPr>
        <p:grpSpPr>
          <a:xfrm>
            <a:off x="1173116" y="1933564"/>
            <a:ext cx="5901421" cy="453600"/>
            <a:chOff x="1330756" y="6335583"/>
            <a:chExt cx="5901421" cy="453600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AA04DB34-6CF3-4DC1-80D5-5740350C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30756" y="6335583"/>
              <a:ext cx="604604" cy="45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3471EBBF-9B6D-4026-BB72-89803A77F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13162" y="6335583"/>
              <a:ext cx="150337" cy="44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DD6820DE-2B26-42D5-A855-89F86985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19600" y="6335583"/>
              <a:ext cx="811212" cy="45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3E0525C9-1D73-4394-9566-453975C8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0674" y="6335583"/>
              <a:ext cx="1571503" cy="45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7EF95A80-58AE-476F-ACE5-5C15221D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727732" y="6335583"/>
              <a:ext cx="735127" cy="45360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D279C6F-3C65-437B-8B43-9C1EB7417FEF}"/>
              </a:ext>
            </a:extLst>
          </p:cNvPr>
          <p:cNvCxnSpPr>
            <a:cxnSpLocks/>
          </p:cNvCxnSpPr>
          <p:nvPr/>
        </p:nvCxnSpPr>
        <p:spPr>
          <a:xfrm>
            <a:off x="4584635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A315AB90-4FF9-4509-B0C1-7ECFB483F1D4}"/>
              </a:ext>
            </a:extLst>
          </p:cNvPr>
          <p:cNvCxnSpPr>
            <a:cxnSpLocks/>
          </p:cNvCxnSpPr>
          <p:nvPr/>
        </p:nvCxnSpPr>
        <p:spPr>
          <a:xfrm>
            <a:off x="4679091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272D8352-56F6-4BE1-982E-B121DD9C9102}"/>
              </a:ext>
            </a:extLst>
          </p:cNvPr>
          <p:cNvCxnSpPr>
            <a:cxnSpLocks/>
          </p:cNvCxnSpPr>
          <p:nvPr/>
        </p:nvCxnSpPr>
        <p:spPr>
          <a:xfrm>
            <a:off x="4731479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147B119-586C-4289-8633-4ECA05F57F75}"/>
              </a:ext>
            </a:extLst>
          </p:cNvPr>
          <p:cNvCxnSpPr>
            <a:cxnSpLocks/>
          </p:cNvCxnSpPr>
          <p:nvPr/>
        </p:nvCxnSpPr>
        <p:spPr>
          <a:xfrm>
            <a:off x="5224398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A3A699C9-3357-4678-B8CE-9FC5A18D54F9}"/>
              </a:ext>
            </a:extLst>
          </p:cNvPr>
          <p:cNvCxnSpPr>
            <a:cxnSpLocks/>
          </p:cNvCxnSpPr>
          <p:nvPr/>
        </p:nvCxnSpPr>
        <p:spPr>
          <a:xfrm>
            <a:off x="1262949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3345BF52-F859-4435-BFD5-94E988DFDD57}"/>
              </a:ext>
            </a:extLst>
          </p:cNvPr>
          <p:cNvCxnSpPr>
            <a:cxnSpLocks/>
          </p:cNvCxnSpPr>
          <p:nvPr/>
        </p:nvCxnSpPr>
        <p:spPr>
          <a:xfrm>
            <a:off x="1206751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73285426-2E27-4488-88A1-F2261A1E2909}"/>
              </a:ext>
            </a:extLst>
          </p:cNvPr>
          <p:cNvCxnSpPr>
            <a:cxnSpLocks/>
          </p:cNvCxnSpPr>
          <p:nvPr/>
        </p:nvCxnSpPr>
        <p:spPr>
          <a:xfrm>
            <a:off x="7050817" y="1935157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3DB4AAB-4150-4BC1-BDF9-00261610CEA5}"/>
              </a:ext>
            </a:extLst>
          </p:cNvPr>
          <p:cNvCxnSpPr/>
          <p:nvPr/>
        </p:nvCxnSpPr>
        <p:spPr>
          <a:xfrm>
            <a:off x="6993666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B62FB775-A5A4-459D-A50D-FE87AA10B883}"/>
              </a:ext>
            </a:extLst>
          </p:cNvPr>
          <p:cNvCxnSpPr/>
          <p:nvPr/>
        </p:nvCxnSpPr>
        <p:spPr>
          <a:xfrm>
            <a:off x="6955566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1836B6F5-7067-47CD-BB26-DB35A5D566E8}"/>
              </a:ext>
            </a:extLst>
          </p:cNvPr>
          <p:cNvCxnSpPr/>
          <p:nvPr/>
        </p:nvCxnSpPr>
        <p:spPr>
          <a:xfrm>
            <a:off x="6905560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E73997BE-8C2A-47AA-AE59-7817D4A88F1B}"/>
              </a:ext>
            </a:extLst>
          </p:cNvPr>
          <p:cNvCxnSpPr/>
          <p:nvPr/>
        </p:nvCxnSpPr>
        <p:spPr>
          <a:xfrm>
            <a:off x="6865079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B64E512-C999-4BF0-9F8B-350761160912}"/>
              </a:ext>
            </a:extLst>
          </p:cNvPr>
          <p:cNvCxnSpPr/>
          <p:nvPr/>
        </p:nvCxnSpPr>
        <p:spPr>
          <a:xfrm>
            <a:off x="6817453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05643E41-BD00-4E25-BE71-EF2EEC1E0F25}"/>
              </a:ext>
            </a:extLst>
          </p:cNvPr>
          <p:cNvCxnSpPr/>
          <p:nvPr/>
        </p:nvCxnSpPr>
        <p:spPr>
          <a:xfrm>
            <a:off x="6772210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456D841E-7B58-4579-9C1F-33E1830C7562}"/>
              </a:ext>
            </a:extLst>
          </p:cNvPr>
          <p:cNvCxnSpPr/>
          <p:nvPr/>
        </p:nvCxnSpPr>
        <p:spPr>
          <a:xfrm>
            <a:off x="6693628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90" name="화살표: 오각형 136">
            <a:extLst>
              <a:ext uri="{FF2B5EF4-FFF2-40B4-BE49-F238E27FC236}">
                <a16:creationId xmlns:a16="http://schemas.microsoft.com/office/drawing/2014/main" id="{BAE5E34D-269F-4463-804D-8BF1EB8AFC36}"/>
              </a:ext>
            </a:extLst>
          </p:cNvPr>
          <p:cNvSpPr/>
          <p:nvPr/>
        </p:nvSpPr>
        <p:spPr>
          <a:xfrm flipH="1">
            <a:off x="2354578" y="2420944"/>
            <a:ext cx="4711831" cy="72000"/>
          </a:xfrm>
          <a:prstGeom prst="homePlate">
            <a:avLst/>
          </a:pr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693197E-055E-4C7C-875D-3C1BB390632C}"/>
              </a:ext>
            </a:extLst>
          </p:cNvPr>
          <p:cNvSpPr/>
          <p:nvPr/>
        </p:nvSpPr>
        <p:spPr>
          <a:xfrm>
            <a:off x="2502216" y="2420944"/>
            <a:ext cx="4191001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57E56C7-81BE-4C83-B337-A3F701A70A5D}"/>
              </a:ext>
            </a:extLst>
          </p:cNvPr>
          <p:cNvSpPr txBox="1"/>
          <p:nvPr/>
        </p:nvSpPr>
        <p:spPr>
          <a:xfrm flipH="1">
            <a:off x="1643020" y="1172327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AD4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CHS4</a:t>
            </a:r>
            <a:endParaRPr lang="ko-KR" altLang="en-US" sz="800" b="1" dirty="0">
              <a:solidFill>
                <a:srgbClr val="70AD47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DA5BE9-A71C-48DA-8F0F-C86D4304C496}"/>
              </a:ext>
            </a:extLst>
          </p:cNvPr>
          <p:cNvSpPr txBox="1"/>
          <p:nvPr/>
        </p:nvSpPr>
        <p:spPr>
          <a:xfrm flipH="1">
            <a:off x="3809894" y="2478988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Chimeric </a:t>
            </a:r>
            <a:r>
              <a:rPr lang="en-US" altLang="ko-KR" sz="800" b="1" dirty="0">
                <a:solidFill>
                  <a:srgbClr val="3B79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subtilisin</a:t>
            </a:r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4A06B77-A0F7-4C39-A8F1-D5C202BBEFA4}"/>
              </a:ext>
            </a:extLst>
          </p:cNvPr>
          <p:cNvSpPr txBox="1"/>
          <p:nvPr/>
        </p:nvSpPr>
        <p:spPr>
          <a:xfrm flipH="1">
            <a:off x="5219421" y="1172327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A29F648-2072-49D2-818F-575186C170D6}"/>
              </a:ext>
            </a:extLst>
          </p:cNvPr>
          <p:cNvSpPr txBox="1"/>
          <p:nvPr/>
        </p:nvSpPr>
        <p:spPr>
          <a:xfrm flipH="1">
            <a:off x="8060323" y="1778886"/>
            <a:ext cx="750526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BAC77G7-a</a:t>
            </a:r>
            <a:endParaRPr lang="ko-KR" alt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66CBA79A-5977-4793-824E-1C302E2B56B7}"/>
              </a:ext>
            </a:extLst>
          </p:cNvPr>
          <p:cNvCxnSpPr>
            <a:cxnSpLocks/>
          </p:cNvCxnSpPr>
          <p:nvPr/>
        </p:nvCxnSpPr>
        <p:spPr>
          <a:xfrm>
            <a:off x="1170581" y="1392544"/>
            <a:ext cx="0" cy="101800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947F6E3-691C-4347-B068-62994DC650A0}"/>
              </a:ext>
            </a:extLst>
          </p:cNvPr>
          <p:cNvSpPr txBox="1"/>
          <p:nvPr/>
        </p:nvSpPr>
        <p:spPr>
          <a:xfrm rot="16200000">
            <a:off x="488826" y="1738568"/>
            <a:ext cx="685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endParaRPr lang="ko-KR" altLang="en-US" sz="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3E08CD-B856-4E16-9159-AC530EDE905A}"/>
              </a:ext>
            </a:extLst>
          </p:cNvPr>
          <p:cNvSpPr txBox="1"/>
          <p:nvPr/>
        </p:nvSpPr>
        <p:spPr>
          <a:xfrm flipH="1">
            <a:off x="6977143" y="1773444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3874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Cleaved subtilisin</a:t>
            </a:r>
            <a:endParaRPr lang="ko-KR" altLang="en-US" sz="800" b="1" dirty="0">
              <a:solidFill>
                <a:srgbClr val="3874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48E44F9-5680-41C9-9798-87AF2F59307F}"/>
              </a:ext>
            </a:extLst>
          </p:cNvPr>
          <p:cNvSpPr/>
          <p:nvPr/>
        </p:nvSpPr>
        <p:spPr>
          <a:xfrm>
            <a:off x="6637306" y="1837471"/>
            <a:ext cx="418344" cy="72000"/>
          </a:xfrm>
          <a:prstGeom prst="rect">
            <a:avLst/>
          </a:prstGeom>
          <a:solidFill>
            <a:srgbClr val="4C9E9C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6C5F0FA-30F2-4903-9F95-75E3F6A89FC8}"/>
              </a:ext>
            </a:extLst>
          </p:cNvPr>
          <p:cNvSpPr/>
          <p:nvPr/>
        </p:nvSpPr>
        <p:spPr>
          <a:xfrm>
            <a:off x="6958357" y="1837471"/>
            <a:ext cx="38221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82517AC-454B-4CD5-97FC-04CB2E62457B}"/>
              </a:ext>
            </a:extLst>
          </p:cNvPr>
          <p:cNvSpPr/>
          <p:nvPr/>
        </p:nvSpPr>
        <p:spPr>
          <a:xfrm>
            <a:off x="6866520" y="1837471"/>
            <a:ext cx="3615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AD3F46D-AF12-420D-87E8-C57CCD687C37}"/>
              </a:ext>
            </a:extLst>
          </p:cNvPr>
          <p:cNvSpPr/>
          <p:nvPr/>
        </p:nvSpPr>
        <p:spPr>
          <a:xfrm>
            <a:off x="6772638" y="1837471"/>
            <a:ext cx="41215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3" name="직사각형 162">
            <a:extLst>
              <a:ext uri="{FF2B5EF4-FFF2-40B4-BE49-F238E27FC236}">
                <a16:creationId xmlns:a16="http://schemas.microsoft.com/office/drawing/2014/main" id="{8D8C44FD-E33C-4A7D-BFC6-03E0E5A5C8B4}"/>
              </a:ext>
            </a:extLst>
          </p:cNvPr>
          <p:cNvSpPr/>
          <p:nvPr/>
        </p:nvSpPr>
        <p:spPr>
          <a:xfrm>
            <a:off x="6083079" y="1837471"/>
            <a:ext cx="611883" cy="72000"/>
          </a:xfrm>
          <a:custGeom>
            <a:avLst/>
            <a:gdLst>
              <a:gd name="connsiteX0" fmla="*/ 0 w 603634"/>
              <a:gd name="connsiteY0" fmla="*/ 0 h 72000"/>
              <a:gd name="connsiteX1" fmla="*/ 603634 w 603634"/>
              <a:gd name="connsiteY1" fmla="*/ 0 h 72000"/>
              <a:gd name="connsiteX2" fmla="*/ 603634 w 603634"/>
              <a:gd name="connsiteY2" fmla="*/ 72000 h 72000"/>
              <a:gd name="connsiteX3" fmla="*/ 0 w 603634"/>
              <a:gd name="connsiteY3" fmla="*/ 72000 h 72000"/>
              <a:gd name="connsiteX4" fmla="*/ 0 w 603634"/>
              <a:gd name="connsiteY4" fmla="*/ 0 h 72000"/>
              <a:gd name="connsiteX0" fmla="*/ 12700 w 616334"/>
              <a:gd name="connsiteY0" fmla="*/ 0 h 72000"/>
              <a:gd name="connsiteX1" fmla="*/ 616334 w 616334"/>
              <a:gd name="connsiteY1" fmla="*/ 0 h 72000"/>
              <a:gd name="connsiteX2" fmla="*/ 616334 w 616334"/>
              <a:gd name="connsiteY2" fmla="*/ 72000 h 72000"/>
              <a:gd name="connsiteX3" fmla="*/ 12700 w 616334"/>
              <a:gd name="connsiteY3" fmla="*/ 72000 h 72000"/>
              <a:gd name="connsiteX4" fmla="*/ 12700 w 616334"/>
              <a:gd name="connsiteY4" fmla="*/ 0 h 72000"/>
              <a:gd name="connsiteX0" fmla="*/ 8249 w 611883"/>
              <a:gd name="connsiteY0" fmla="*/ 0 h 72000"/>
              <a:gd name="connsiteX1" fmla="*/ 611883 w 611883"/>
              <a:gd name="connsiteY1" fmla="*/ 0 h 72000"/>
              <a:gd name="connsiteX2" fmla="*/ 611883 w 611883"/>
              <a:gd name="connsiteY2" fmla="*/ 72000 h 72000"/>
              <a:gd name="connsiteX3" fmla="*/ 8249 w 611883"/>
              <a:gd name="connsiteY3" fmla="*/ 72000 h 72000"/>
              <a:gd name="connsiteX4" fmla="*/ 8249 w 611883"/>
              <a:gd name="connsiteY4" fmla="*/ 0 h 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83" h="72000">
                <a:moveTo>
                  <a:pt x="8249" y="0"/>
                </a:moveTo>
                <a:lnTo>
                  <a:pt x="611883" y="0"/>
                </a:lnTo>
                <a:lnTo>
                  <a:pt x="611883" y="72000"/>
                </a:lnTo>
                <a:lnTo>
                  <a:pt x="8249" y="72000"/>
                </a:lnTo>
                <a:cubicBezTo>
                  <a:pt x="36824" y="48000"/>
                  <a:pt x="-20326" y="19237"/>
                  <a:pt x="8249" y="0"/>
                </a:cubicBezTo>
                <a:close/>
              </a:path>
            </a:pathLst>
          </a:cu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7EE16C2E-96D3-4CD3-B633-C82A9B5C8B08}"/>
              </a:ext>
            </a:extLst>
          </p:cNvPr>
          <p:cNvCxnSpPr>
            <a:cxnSpLocks/>
          </p:cNvCxnSpPr>
          <p:nvPr/>
        </p:nvCxnSpPr>
        <p:spPr>
          <a:xfrm>
            <a:off x="1173479" y="1811956"/>
            <a:ext cx="6936581" cy="0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3F7ADCC-7984-406E-A069-A168196A14A9}"/>
              </a:ext>
            </a:extLst>
          </p:cNvPr>
          <p:cNvSpPr/>
          <p:nvPr/>
        </p:nvSpPr>
        <p:spPr>
          <a:xfrm>
            <a:off x="6958357" y="2420944"/>
            <a:ext cx="38221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6D512E-8697-4547-9C99-AC092ED427CF}"/>
              </a:ext>
            </a:extLst>
          </p:cNvPr>
          <p:cNvSpPr/>
          <p:nvPr/>
        </p:nvSpPr>
        <p:spPr>
          <a:xfrm>
            <a:off x="6866520" y="2420944"/>
            <a:ext cx="36156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5438F3D-C191-479B-B6C8-35CB53D0389A}"/>
              </a:ext>
            </a:extLst>
          </p:cNvPr>
          <p:cNvSpPr/>
          <p:nvPr/>
        </p:nvSpPr>
        <p:spPr>
          <a:xfrm>
            <a:off x="6772638" y="2420944"/>
            <a:ext cx="41215" cy="72000"/>
          </a:xfrm>
          <a:prstGeom prst="rect">
            <a:avLst/>
          </a:prstGeom>
          <a:solidFill>
            <a:srgbClr val="BCDEDD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4136313-8F1E-4266-A67C-5A469BA8A079}"/>
              </a:ext>
            </a:extLst>
          </p:cNvPr>
          <p:cNvSpPr txBox="1"/>
          <p:nvPr/>
        </p:nvSpPr>
        <p:spPr>
          <a:xfrm>
            <a:off x="5831768" y="2539967"/>
            <a:ext cx="1984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1000" b="1" dirty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 expression in seed coat</a:t>
            </a:r>
            <a:endParaRPr lang="ko-KR" altLang="en-US" sz="1000" b="1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CE2B661-9756-4F8B-92C6-1D382AFD94CA}"/>
              </a:ext>
            </a:extLst>
          </p:cNvPr>
          <p:cNvCxnSpPr>
            <a:cxnSpLocks/>
          </p:cNvCxnSpPr>
          <p:nvPr/>
        </p:nvCxnSpPr>
        <p:spPr>
          <a:xfrm>
            <a:off x="8104938" y="1811175"/>
            <a:ext cx="0" cy="1261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2CC4E102-D4D1-4EF4-8431-D420CCA6DA92}"/>
              </a:ext>
            </a:extLst>
          </p:cNvPr>
          <p:cNvCxnSpPr/>
          <p:nvPr/>
        </p:nvCxnSpPr>
        <p:spPr>
          <a:xfrm>
            <a:off x="2502627" y="1932774"/>
            <a:ext cx="0" cy="55548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BF500690-A72C-41CB-AC65-F048A7F3DDFD}"/>
              </a:ext>
            </a:extLst>
          </p:cNvPr>
          <p:cNvCxnSpPr>
            <a:cxnSpLocks/>
          </p:cNvCxnSpPr>
          <p:nvPr/>
        </p:nvCxnSpPr>
        <p:spPr>
          <a:xfrm>
            <a:off x="2354991" y="19327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212" name="화살표: 오각형 231">
            <a:extLst>
              <a:ext uri="{FF2B5EF4-FFF2-40B4-BE49-F238E27FC236}">
                <a16:creationId xmlns:a16="http://schemas.microsoft.com/office/drawing/2014/main" id="{B6470159-DF88-4FF8-A3BE-7E57613CFA75}"/>
              </a:ext>
            </a:extLst>
          </p:cNvPr>
          <p:cNvSpPr/>
          <p:nvPr/>
        </p:nvSpPr>
        <p:spPr>
          <a:xfrm>
            <a:off x="4583430" y="1236354"/>
            <a:ext cx="640967" cy="72000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D65C0CD-991C-4AE5-BD80-D34A14244098}"/>
              </a:ext>
            </a:extLst>
          </p:cNvPr>
          <p:cNvSpPr/>
          <p:nvPr/>
        </p:nvSpPr>
        <p:spPr>
          <a:xfrm flipH="1">
            <a:off x="4674901" y="1236354"/>
            <a:ext cx="57961" cy="72000"/>
          </a:xfrm>
          <a:prstGeom prst="rect">
            <a:avLst/>
          </a:prstGeom>
          <a:solidFill>
            <a:srgbClr val="FFAFA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4" name="화살표: 오각형 241">
            <a:extLst>
              <a:ext uri="{FF2B5EF4-FFF2-40B4-BE49-F238E27FC236}">
                <a16:creationId xmlns:a16="http://schemas.microsoft.com/office/drawing/2014/main" id="{12B560BC-C0C7-4C42-AC06-A6C17806863F}"/>
              </a:ext>
            </a:extLst>
          </p:cNvPr>
          <p:cNvSpPr/>
          <p:nvPr/>
        </p:nvSpPr>
        <p:spPr>
          <a:xfrm>
            <a:off x="1178241" y="1236354"/>
            <a:ext cx="517090" cy="720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DC60C64-42D6-4A49-AE2F-624E60DDB881}"/>
              </a:ext>
            </a:extLst>
          </p:cNvPr>
          <p:cNvSpPr/>
          <p:nvPr/>
        </p:nvSpPr>
        <p:spPr>
          <a:xfrm flipH="1">
            <a:off x="1201163" y="1236354"/>
            <a:ext cx="61882" cy="7200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21D7FDF-8DA3-4DA4-92E9-770AF497FAC7}"/>
              </a:ext>
            </a:extLst>
          </p:cNvPr>
          <p:cNvGrpSpPr/>
          <p:nvPr/>
        </p:nvGrpSpPr>
        <p:grpSpPr>
          <a:xfrm>
            <a:off x="968110" y="1635869"/>
            <a:ext cx="201560" cy="107722"/>
            <a:chOff x="903851" y="1605477"/>
            <a:chExt cx="222208" cy="81112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F486B813-E959-46DD-9F3D-0D041B2C8B00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27A66ED-279F-4237-9C05-0450A97702D1}"/>
                </a:ext>
              </a:extLst>
            </p:cNvPr>
            <p:cNvSpPr txBox="1"/>
            <p:nvPr/>
          </p:nvSpPr>
          <p:spPr>
            <a:xfrm>
              <a:off x="903851" y="1605477"/>
              <a:ext cx="164350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6D16AFB0-B62A-4E87-A28B-13294A7906BF}"/>
              </a:ext>
            </a:extLst>
          </p:cNvPr>
          <p:cNvGrpSpPr/>
          <p:nvPr/>
        </p:nvGrpSpPr>
        <p:grpSpPr>
          <a:xfrm>
            <a:off x="968103" y="1512044"/>
            <a:ext cx="201557" cy="107722"/>
            <a:chOff x="903852" y="1605477"/>
            <a:chExt cx="222207" cy="81112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EE89AB99-3E5C-4510-AA4B-BDCE989CF638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177CF75-A662-40BB-AFD2-A183C7DDC962}"/>
                </a:ext>
              </a:extLst>
            </p:cNvPr>
            <p:cNvSpPr txBox="1"/>
            <p:nvPr/>
          </p:nvSpPr>
          <p:spPr>
            <a:xfrm>
              <a:off x="903852" y="1605477"/>
              <a:ext cx="164351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136CE1F0-4B6E-49F4-AB0A-FB83DEC95037}"/>
              </a:ext>
            </a:extLst>
          </p:cNvPr>
          <p:cNvGrpSpPr/>
          <p:nvPr/>
        </p:nvGrpSpPr>
        <p:grpSpPr>
          <a:xfrm>
            <a:off x="1067494" y="1759693"/>
            <a:ext cx="102173" cy="107722"/>
            <a:chOff x="1013418" y="1605477"/>
            <a:chExt cx="112641" cy="81112"/>
          </a:xfrm>
        </p:grpSpPr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9736E2FE-B988-4EAC-9294-4AE329BD60A1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C4ECC22-3144-437E-B358-3BA217F4B11D}"/>
                </a:ext>
              </a:extLst>
            </p:cNvPr>
            <p:cNvSpPr txBox="1"/>
            <p:nvPr/>
          </p:nvSpPr>
          <p:spPr>
            <a:xfrm>
              <a:off x="1013418" y="1605477"/>
              <a:ext cx="54783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3F8B02C-C56F-4C55-B171-B3999BC384EC}"/>
              </a:ext>
            </a:extLst>
          </p:cNvPr>
          <p:cNvGrpSpPr/>
          <p:nvPr/>
        </p:nvGrpSpPr>
        <p:grpSpPr>
          <a:xfrm>
            <a:off x="1067494" y="1881139"/>
            <a:ext cx="102173" cy="107722"/>
            <a:chOff x="1013418" y="1605477"/>
            <a:chExt cx="112641" cy="81112"/>
          </a:xfrm>
        </p:grpSpPr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BCF4D70-B997-4314-862F-BC4544408A62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5C90EA6-E904-459A-8176-C7204794205F}"/>
                </a:ext>
              </a:extLst>
            </p:cNvPr>
            <p:cNvSpPr txBox="1"/>
            <p:nvPr/>
          </p:nvSpPr>
          <p:spPr>
            <a:xfrm>
              <a:off x="1013418" y="1605477"/>
              <a:ext cx="54783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AD6C9AFA-E3F5-4328-8368-663BEAD4AF51}"/>
              </a:ext>
            </a:extLst>
          </p:cNvPr>
          <p:cNvGrpSpPr/>
          <p:nvPr/>
        </p:nvGrpSpPr>
        <p:grpSpPr>
          <a:xfrm>
            <a:off x="1017803" y="2024543"/>
            <a:ext cx="151866" cy="107722"/>
            <a:chOff x="958634" y="1605477"/>
            <a:chExt cx="167425" cy="81112"/>
          </a:xfrm>
        </p:grpSpPr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6FBD7258-CC12-4F4C-AA3B-5047AC672410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7F00A9B-59F8-4DDE-A528-F59F07A06454}"/>
                </a:ext>
              </a:extLst>
            </p:cNvPr>
            <p:cNvSpPr txBox="1"/>
            <p:nvPr/>
          </p:nvSpPr>
          <p:spPr>
            <a:xfrm>
              <a:off x="958634" y="1605477"/>
              <a:ext cx="109566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EDFF5E0C-44CD-4D03-96E2-0AD8C6D3424D}"/>
              </a:ext>
            </a:extLst>
          </p:cNvPr>
          <p:cNvGrpSpPr/>
          <p:nvPr/>
        </p:nvGrpSpPr>
        <p:grpSpPr>
          <a:xfrm>
            <a:off x="1017803" y="2167947"/>
            <a:ext cx="151866" cy="107722"/>
            <a:chOff x="958634" y="1605477"/>
            <a:chExt cx="167425" cy="81112"/>
          </a:xfrm>
        </p:grpSpPr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66566989-1126-46C4-B609-7BA2E3546BC0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3B7F39D-62C3-4827-8809-60BDA93B228E}"/>
                </a:ext>
              </a:extLst>
            </p:cNvPr>
            <p:cNvSpPr txBox="1"/>
            <p:nvPr/>
          </p:nvSpPr>
          <p:spPr>
            <a:xfrm>
              <a:off x="958634" y="1605477"/>
              <a:ext cx="109566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2E66516-9B5C-4A9C-BE2D-8EB7E5853927}"/>
              </a:ext>
            </a:extLst>
          </p:cNvPr>
          <p:cNvSpPr/>
          <p:nvPr/>
        </p:nvSpPr>
        <p:spPr>
          <a:xfrm>
            <a:off x="1170580" y="1831052"/>
            <a:ext cx="4058167" cy="8483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5" name="화살표: 오각형 406">
            <a:extLst>
              <a:ext uri="{FF2B5EF4-FFF2-40B4-BE49-F238E27FC236}">
                <a16:creationId xmlns:a16="http://schemas.microsoft.com/office/drawing/2014/main" id="{B4ED0211-3FBF-4806-A2E6-3F8D2DF2B4C0}"/>
              </a:ext>
            </a:extLst>
          </p:cNvPr>
          <p:cNvSpPr/>
          <p:nvPr/>
        </p:nvSpPr>
        <p:spPr>
          <a:xfrm>
            <a:off x="4583430" y="1837471"/>
            <a:ext cx="640967" cy="72000"/>
          </a:xfrm>
          <a:prstGeom prst="homePlate">
            <a:avLst/>
          </a:prstGeom>
          <a:solidFill>
            <a:srgbClr val="FF0000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C735BF9-2994-4DE1-A098-025C1E81CECE}"/>
              </a:ext>
            </a:extLst>
          </p:cNvPr>
          <p:cNvSpPr txBox="1"/>
          <p:nvPr/>
        </p:nvSpPr>
        <p:spPr>
          <a:xfrm flipH="1">
            <a:off x="5161122" y="1773444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CHS1</a:t>
            </a: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B5D82C7-55AF-4395-9B5F-FFBF437E81AC}"/>
              </a:ext>
            </a:extLst>
          </p:cNvPr>
          <p:cNvSpPr/>
          <p:nvPr/>
        </p:nvSpPr>
        <p:spPr>
          <a:xfrm flipH="1">
            <a:off x="4674901" y="1837471"/>
            <a:ext cx="57961" cy="72000"/>
          </a:xfrm>
          <a:prstGeom prst="rect">
            <a:avLst/>
          </a:prstGeom>
          <a:solidFill>
            <a:srgbClr val="FFAFA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9B656A0-FECA-4598-A1F4-E6DFFB6DA2F5}"/>
              </a:ext>
            </a:extLst>
          </p:cNvPr>
          <p:cNvCxnSpPr>
            <a:cxnSpLocks/>
          </p:cNvCxnSpPr>
          <p:nvPr/>
        </p:nvCxnSpPr>
        <p:spPr>
          <a:xfrm>
            <a:off x="3462272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573C423B-F18C-4576-848E-90B93018FFA7}"/>
              </a:ext>
            </a:extLst>
          </p:cNvPr>
          <p:cNvCxnSpPr>
            <a:cxnSpLocks/>
          </p:cNvCxnSpPr>
          <p:nvPr/>
        </p:nvCxnSpPr>
        <p:spPr>
          <a:xfrm>
            <a:off x="3417028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4AD0F1D8-D9F8-4D8F-A163-B075772F9A17}"/>
              </a:ext>
            </a:extLst>
          </p:cNvPr>
          <p:cNvCxnSpPr>
            <a:cxnSpLocks/>
          </p:cNvCxnSpPr>
          <p:nvPr/>
        </p:nvCxnSpPr>
        <p:spPr>
          <a:xfrm>
            <a:off x="3573714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FCA330D3-4EE4-4020-A1E0-B285F01BA598}"/>
              </a:ext>
            </a:extLst>
          </p:cNvPr>
          <p:cNvCxnSpPr>
            <a:cxnSpLocks/>
          </p:cNvCxnSpPr>
          <p:nvPr/>
        </p:nvCxnSpPr>
        <p:spPr>
          <a:xfrm>
            <a:off x="2962209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303B5011-47A7-4597-BED3-8827314B614B}"/>
              </a:ext>
            </a:extLst>
          </p:cNvPr>
          <p:cNvSpPr txBox="1"/>
          <p:nvPr/>
        </p:nvSpPr>
        <p:spPr>
          <a:xfrm flipH="1">
            <a:off x="3506312" y="1172327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화살표: 오각형 407">
            <a:extLst>
              <a:ext uri="{FF2B5EF4-FFF2-40B4-BE49-F238E27FC236}">
                <a16:creationId xmlns:a16="http://schemas.microsoft.com/office/drawing/2014/main" id="{42D63B9F-3EB9-408E-B47F-785CC1793395}"/>
              </a:ext>
            </a:extLst>
          </p:cNvPr>
          <p:cNvSpPr/>
          <p:nvPr/>
        </p:nvSpPr>
        <p:spPr>
          <a:xfrm flipH="1">
            <a:off x="2955070" y="1837471"/>
            <a:ext cx="623472" cy="72000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102CB8D-F1C4-4DD8-945F-F4B98AA6115D}"/>
              </a:ext>
            </a:extLst>
          </p:cNvPr>
          <p:cNvSpPr txBox="1"/>
          <p:nvPr/>
        </p:nvSpPr>
        <p:spPr>
          <a:xfrm flipH="1">
            <a:off x="3519628" y="1773444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CHS3</a:t>
            </a:r>
            <a:endParaRPr lang="ko-KR" alt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A893696-0141-43D2-951E-01435B46D72B}"/>
              </a:ext>
            </a:extLst>
          </p:cNvPr>
          <p:cNvSpPr/>
          <p:nvPr/>
        </p:nvSpPr>
        <p:spPr>
          <a:xfrm flipH="1">
            <a:off x="3413483" y="1837471"/>
            <a:ext cx="51653" cy="7200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화살표: 오각형 229">
            <a:extLst>
              <a:ext uri="{FF2B5EF4-FFF2-40B4-BE49-F238E27FC236}">
                <a16:creationId xmlns:a16="http://schemas.microsoft.com/office/drawing/2014/main" id="{C6FA26D9-D3EA-4536-85E3-FAAB4752C40E}"/>
              </a:ext>
            </a:extLst>
          </p:cNvPr>
          <p:cNvSpPr/>
          <p:nvPr/>
        </p:nvSpPr>
        <p:spPr>
          <a:xfrm flipH="1">
            <a:off x="2955070" y="1236354"/>
            <a:ext cx="623472" cy="72000"/>
          </a:xfrm>
          <a:prstGeom prst="homePlate">
            <a:avLst/>
          </a:prstGeom>
          <a:solidFill>
            <a:srgbClr val="5B9BD5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C663A99B-64B7-4493-8706-200A542BA8CE}"/>
              </a:ext>
            </a:extLst>
          </p:cNvPr>
          <p:cNvSpPr/>
          <p:nvPr/>
        </p:nvSpPr>
        <p:spPr>
          <a:xfrm flipH="1">
            <a:off x="3413483" y="1236354"/>
            <a:ext cx="51653" cy="7200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8CEB9A94-D224-4C11-B5A6-AE1D9F3C4894}"/>
              </a:ext>
            </a:extLst>
          </p:cNvPr>
          <p:cNvCxnSpPr>
            <a:cxnSpLocks/>
          </p:cNvCxnSpPr>
          <p:nvPr/>
        </p:nvCxnSpPr>
        <p:spPr>
          <a:xfrm>
            <a:off x="1173479" y="1934987"/>
            <a:ext cx="6928961" cy="0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86E2B563-449B-4648-8368-F29FA8494510}"/>
              </a:ext>
            </a:extLst>
          </p:cNvPr>
          <p:cNvSpPr txBox="1"/>
          <p:nvPr/>
        </p:nvSpPr>
        <p:spPr>
          <a:xfrm flipH="1">
            <a:off x="1661392" y="1773444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AD47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CHS4</a:t>
            </a:r>
            <a:endParaRPr lang="ko-KR" altLang="en-US" sz="800" b="1" dirty="0">
              <a:solidFill>
                <a:srgbClr val="70AD47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" name="화살표: 오각형 413">
            <a:extLst>
              <a:ext uri="{FF2B5EF4-FFF2-40B4-BE49-F238E27FC236}">
                <a16:creationId xmlns:a16="http://schemas.microsoft.com/office/drawing/2014/main" id="{2A9F8362-D591-4E47-9556-3CA3BA294EE2}"/>
              </a:ext>
            </a:extLst>
          </p:cNvPr>
          <p:cNvSpPr/>
          <p:nvPr/>
        </p:nvSpPr>
        <p:spPr>
          <a:xfrm>
            <a:off x="1178241" y="1837471"/>
            <a:ext cx="517090" cy="72000"/>
          </a:xfrm>
          <a:prstGeom prst="homePlate">
            <a:avLst/>
          </a:prstGeom>
          <a:solidFill>
            <a:srgbClr val="70AD47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AA79FDD-7101-48B7-8546-13181E67B83A}"/>
              </a:ext>
            </a:extLst>
          </p:cNvPr>
          <p:cNvSpPr/>
          <p:nvPr/>
        </p:nvSpPr>
        <p:spPr>
          <a:xfrm flipH="1">
            <a:off x="1201163" y="1837471"/>
            <a:ext cx="61882" cy="7200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555C420-9313-4903-AC60-7C89BAD1FA4D}"/>
              </a:ext>
            </a:extLst>
          </p:cNvPr>
          <p:cNvSpPr txBox="1"/>
          <p:nvPr/>
        </p:nvSpPr>
        <p:spPr>
          <a:xfrm>
            <a:off x="2114599" y="1758382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latinLnBrk="0"/>
            <a:r>
              <a:rPr lang="en-US" altLang="ko-KR" sz="800" b="1" u="sng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I-cluster B</a:t>
            </a:r>
            <a:endParaRPr lang="ko-KR" altLang="en-US" sz="800" b="1" u="sng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5D2CD8B2-AD76-459B-8698-2B9FF890DCE3}"/>
              </a:ext>
            </a:extLst>
          </p:cNvPr>
          <p:cNvCxnSpPr>
            <a:cxnSpLocks/>
          </p:cNvCxnSpPr>
          <p:nvPr/>
        </p:nvCxnSpPr>
        <p:spPr>
          <a:xfrm>
            <a:off x="1695701" y="1285074"/>
            <a:ext cx="0" cy="518468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46CAA9AA-193F-45D1-B421-B38C684DEBD9}"/>
              </a:ext>
            </a:extLst>
          </p:cNvPr>
          <p:cNvGrpSpPr/>
          <p:nvPr/>
        </p:nvGrpSpPr>
        <p:grpSpPr>
          <a:xfrm>
            <a:off x="968103" y="1388219"/>
            <a:ext cx="201557" cy="107722"/>
            <a:chOff x="903852" y="1605477"/>
            <a:chExt cx="222207" cy="81112"/>
          </a:xfrm>
        </p:grpSpPr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F3D0FAC8-17EA-49D2-BE12-D7B70ADD29AA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3802ACA9-8BB1-43AF-AFE0-567477D41E5A}"/>
                </a:ext>
              </a:extLst>
            </p:cNvPr>
            <p:cNvSpPr txBox="1"/>
            <p:nvPr/>
          </p:nvSpPr>
          <p:spPr>
            <a:xfrm>
              <a:off x="903852" y="1605477"/>
              <a:ext cx="164351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0C2F7842-BCED-49BC-85EF-446B4C95ED5E}"/>
              </a:ext>
            </a:extLst>
          </p:cNvPr>
          <p:cNvGrpSpPr/>
          <p:nvPr/>
        </p:nvGrpSpPr>
        <p:grpSpPr>
          <a:xfrm>
            <a:off x="1017803" y="2311351"/>
            <a:ext cx="151866" cy="107722"/>
            <a:chOff x="958634" y="1605477"/>
            <a:chExt cx="167425" cy="81112"/>
          </a:xfrm>
        </p:grpSpPr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D3986339-C35E-48FC-BCD5-977137D78F31}"/>
                </a:ext>
              </a:extLst>
            </p:cNvPr>
            <p:cNvCxnSpPr/>
            <p:nvPr/>
          </p:nvCxnSpPr>
          <p:spPr>
            <a:xfrm flipH="1">
              <a:off x="1095645" y="1646024"/>
              <a:ext cx="304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AA550B0-F55E-4C5F-828F-9FB920EC6A04}"/>
                </a:ext>
              </a:extLst>
            </p:cNvPr>
            <p:cNvSpPr txBox="1"/>
            <p:nvPr/>
          </p:nvSpPr>
          <p:spPr>
            <a:xfrm>
              <a:off x="958634" y="1605477"/>
              <a:ext cx="109566" cy="811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94136313-8F1E-4266-A67C-5A469BA8A079}"/>
              </a:ext>
            </a:extLst>
          </p:cNvPr>
          <p:cNvSpPr txBox="1"/>
          <p:nvPr/>
        </p:nvSpPr>
        <p:spPr>
          <a:xfrm>
            <a:off x="5821900" y="1276681"/>
            <a:ext cx="16466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en-US" altLang="ko-KR" sz="1000" b="1" dirty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 expression in root</a:t>
            </a:r>
            <a:endParaRPr lang="ko-KR" altLang="en-US" sz="1000" b="1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A3D0CED-112A-48C1-9CFE-995AA4329756}"/>
              </a:ext>
            </a:extLst>
          </p:cNvPr>
          <p:cNvSpPr txBox="1"/>
          <p:nvPr/>
        </p:nvSpPr>
        <p:spPr>
          <a:xfrm>
            <a:off x="319846" y="926008"/>
            <a:ext cx="351378" cy="30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79"/>
          <a:stretch/>
        </p:blipFill>
        <p:spPr>
          <a:xfrm>
            <a:off x="598050" y="817266"/>
            <a:ext cx="7903099" cy="5930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900423" y="308121"/>
            <a:ext cx="73278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Mirtron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-triggered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 silencing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mechanism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21/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8400" y="3013502"/>
            <a:ext cx="452720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그 외 연구 성과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22/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177D04-4201-469A-B010-C903B30C5D9C}"/>
              </a:ext>
            </a:extLst>
          </p:cNvPr>
          <p:cNvSpPr txBox="1"/>
          <p:nvPr/>
        </p:nvSpPr>
        <p:spPr>
          <a:xfrm>
            <a:off x="1715425" y="563098"/>
            <a:ext cx="57131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Automatic marker design program</a:t>
            </a:r>
          </a:p>
          <a:p>
            <a:pPr algn="ctr"/>
            <a:r>
              <a:rPr lang="en-US" altLang="ko-KR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(Cross-Species Genic Marker Designer)</a:t>
            </a:r>
            <a:endParaRPr lang="en-US" altLang="ko-KR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720105-6E89-41E3-BCA6-58252F27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9" y="1939436"/>
            <a:ext cx="3062554" cy="18830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51AB31-C0F7-4DC2-AE79-2F37C084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7" y="3242137"/>
            <a:ext cx="3860503" cy="2373649"/>
          </a:xfrm>
          <a:prstGeom prst="rect">
            <a:avLst/>
          </a:prstGeom>
        </p:spPr>
      </p:pic>
      <p:sp>
        <p:nvSpPr>
          <p:cNvPr id="6" name="도형 5">
            <a:extLst>
              <a:ext uri="{FF2B5EF4-FFF2-40B4-BE49-F238E27FC236}">
                <a16:creationId xmlns:a16="http://schemas.microsoft.com/office/drawing/2014/main" id="{4F1FC0E9-93B9-4F8D-82E9-721E6B898139}"/>
              </a:ext>
            </a:extLst>
          </p:cNvPr>
          <p:cNvSpPr/>
          <p:nvPr/>
        </p:nvSpPr>
        <p:spPr>
          <a:xfrm rot="4712953">
            <a:off x="890056" y="2740999"/>
            <a:ext cx="601350" cy="344502"/>
          </a:xfrm>
          <a:prstGeom prst="swooshArrow">
            <a:avLst>
              <a:gd name="adj1" fmla="val 16310"/>
              <a:gd name="adj2" fmla="val 31370"/>
            </a:avLst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270C9-5CAE-44A7-B06E-C0AC4822E783}"/>
              </a:ext>
            </a:extLst>
          </p:cNvPr>
          <p:cNvSpPr txBox="1"/>
          <p:nvPr/>
        </p:nvSpPr>
        <p:spPr bwMode="auto">
          <a:xfrm>
            <a:off x="976835" y="5355341"/>
            <a:ext cx="128919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en-US" altLang="ko-KR" sz="1200" dirty="0"/>
              <a:t>Circular Viewer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796F7C-F380-4DF4-9725-A84FC161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97" y="2958252"/>
            <a:ext cx="4171213" cy="2396227"/>
          </a:xfrm>
          <a:prstGeom prst="rect">
            <a:avLst/>
          </a:prstGeom>
          <a:ln>
            <a:solidFill>
              <a:srgbClr val="000000">
                <a:lumMod val="50000"/>
                <a:lumOff val="50000"/>
              </a:srgbClr>
            </a:solidFill>
          </a:ln>
        </p:spPr>
      </p:pic>
      <p:sp>
        <p:nvSpPr>
          <p:cNvPr id="9" name="도형 8">
            <a:extLst>
              <a:ext uri="{FF2B5EF4-FFF2-40B4-BE49-F238E27FC236}">
                <a16:creationId xmlns:a16="http://schemas.microsoft.com/office/drawing/2014/main" id="{B9E8C382-AC9E-4C04-8561-D7398A6CFEE9}"/>
              </a:ext>
            </a:extLst>
          </p:cNvPr>
          <p:cNvSpPr/>
          <p:nvPr/>
        </p:nvSpPr>
        <p:spPr>
          <a:xfrm rot="900000">
            <a:off x="3448520" y="3523171"/>
            <a:ext cx="699055" cy="487372"/>
          </a:xfrm>
          <a:prstGeom prst="swooshArrow">
            <a:avLst>
              <a:gd name="adj1" fmla="val 16310"/>
              <a:gd name="adj2" fmla="val 31370"/>
            </a:avLst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F5A0D-C0C5-4668-9ED0-73A291BD2AB4}"/>
              </a:ext>
            </a:extLst>
          </p:cNvPr>
          <p:cNvSpPr txBox="1"/>
          <p:nvPr/>
        </p:nvSpPr>
        <p:spPr bwMode="auto">
          <a:xfrm>
            <a:off x="7309871" y="2700419"/>
            <a:ext cx="1221552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en-US" altLang="ko-KR" sz="1200" dirty="0"/>
              <a:t>Primer Viewer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1A2560-8971-4CD1-A07F-682AD1E06FF8}"/>
              </a:ext>
            </a:extLst>
          </p:cNvPr>
          <p:cNvSpPr/>
          <p:nvPr/>
        </p:nvSpPr>
        <p:spPr>
          <a:xfrm>
            <a:off x="2592103" y="1947610"/>
            <a:ext cx="5716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>
                  <a:glow rad="152400">
                    <a:schemeClr val="bg1"/>
                  </a:glow>
                </a:effectLst>
              </a:rPr>
              <a:t>Automatic marker development program linked with </a:t>
            </a:r>
            <a:r>
              <a:rPr lang="en-US" altLang="ko-KR" sz="1200" b="1" dirty="0" err="1">
                <a:effectLst>
                  <a:glow rad="152400">
                    <a:schemeClr val="bg1"/>
                  </a:glow>
                </a:effectLst>
              </a:rPr>
              <a:t>ortholog</a:t>
            </a:r>
            <a:r>
              <a:rPr lang="en-US" altLang="ko-KR" sz="1200" b="1" dirty="0">
                <a:effectLst>
                  <a:glow rad="152400">
                    <a:schemeClr val="bg1"/>
                  </a:glow>
                </a:effectLst>
              </a:rPr>
              <a:t> 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effectLst>
                  <a:glow rad="152400">
                    <a:schemeClr val="bg1"/>
                  </a:glow>
                </a:effectLst>
              </a:rPr>
              <a:t>An intuitive graphical interface facilitate user-friendly primer selection</a:t>
            </a:r>
            <a:endParaRPr lang="ko-KR" altLang="en-US" sz="1200" b="1" dirty="0"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23/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77D04-4201-469A-B010-C903B30C5D9C}"/>
              </a:ext>
            </a:extLst>
          </p:cNvPr>
          <p:cNvSpPr txBox="1"/>
          <p:nvPr/>
        </p:nvSpPr>
        <p:spPr>
          <a:xfrm>
            <a:off x="2057273" y="563098"/>
            <a:ext cx="5029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Comparative Genome Browser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320460"/>
            <a:ext cx="8312729" cy="5238158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85975" y="1793630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Circular view mode</a:t>
            </a:r>
            <a:endParaRPr lang="ko-KR" altLang="en-US" b="1" dirty="0">
              <a:solidFill>
                <a:srgbClr val="F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24/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0805" y="1688123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view mode</a:t>
            </a:r>
            <a:endParaRPr lang="ko-KR" altLang="en-US" b="1" dirty="0">
              <a:solidFill>
                <a:srgbClr val="F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25/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77D04-4201-469A-B010-C903B30C5D9C}"/>
              </a:ext>
            </a:extLst>
          </p:cNvPr>
          <p:cNvSpPr txBox="1"/>
          <p:nvPr/>
        </p:nvSpPr>
        <p:spPr>
          <a:xfrm>
            <a:off x="2057273" y="563098"/>
            <a:ext cx="5029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Comparative Genome Browser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096476"/>
            <a:ext cx="8312728" cy="30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177D04-4201-469A-B010-C903B30C5D9C}"/>
              </a:ext>
            </a:extLst>
          </p:cNvPr>
          <p:cNvSpPr txBox="1"/>
          <p:nvPr/>
        </p:nvSpPr>
        <p:spPr>
          <a:xfrm>
            <a:off x="3475387" y="52209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향후 계획</a:t>
            </a:r>
            <a:endParaRPr lang="en-US" altLang="ko-KR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463" y="1569090"/>
            <a:ext cx="74831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b="1" dirty="0"/>
              <a:t>농업유전자원 </a:t>
            </a:r>
            <a:r>
              <a:rPr lang="ko-KR" altLang="en-US" b="1" dirty="0" err="1"/>
              <a:t>유전체정보</a:t>
            </a:r>
            <a:r>
              <a:rPr lang="ko-KR" altLang="en-US" b="1" dirty="0"/>
              <a:t> 관리체계 </a:t>
            </a:r>
            <a:r>
              <a:rPr lang="ko-KR" altLang="en-US" b="1" dirty="0" err="1" smtClean="0"/>
              <a:t>개선연구</a:t>
            </a:r>
            <a:endParaRPr lang="en-US" altLang="ko-KR" b="1" dirty="0" smtClean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 smtClean="0"/>
              <a:t>표준유전체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해독 작물에 대한 </a:t>
            </a:r>
            <a:r>
              <a:rPr lang="ko-KR" altLang="en-US" sz="1400" b="1" dirty="0" err="1"/>
              <a:t>마커평가정보</a:t>
            </a:r>
            <a:r>
              <a:rPr lang="ko-KR" altLang="en-US" sz="1400" b="1" dirty="0"/>
              <a:t> 수집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관리 표준 </a:t>
            </a:r>
            <a:r>
              <a:rPr lang="ko-KR" altLang="en-US" sz="1400" b="1" dirty="0" smtClean="0"/>
              <a:t>개발 </a:t>
            </a:r>
            <a:r>
              <a:rPr lang="ko-KR" altLang="en-US" sz="1400" b="1" dirty="0"/>
              <a:t>및 </a:t>
            </a: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구조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설계</a:t>
            </a:r>
            <a:endParaRPr lang="en-US" altLang="ko-KR" sz="1400" b="1" dirty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 smtClean="0"/>
              <a:t>표준유전체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정보와 </a:t>
            </a:r>
            <a:r>
              <a:rPr lang="en-US" altLang="ko-KR" sz="1400" b="1" dirty="0"/>
              <a:t>DNA stock </a:t>
            </a:r>
            <a:r>
              <a:rPr lang="ko-KR" altLang="en-US" sz="1400" b="1" dirty="0"/>
              <a:t>정보 간 연계 표준 </a:t>
            </a:r>
            <a:r>
              <a:rPr lang="ko-KR" altLang="en-US" sz="1400" b="1" dirty="0" smtClean="0"/>
              <a:t>개발 </a:t>
            </a:r>
            <a:r>
              <a:rPr lang="ko-KR" altLang="en-US" sz="1400" b="1" dirty="0"/>
              <a:t>및 </a:t>
            </a:r>
            <a:r>
              <a:rPr lang="en-US" altLang="ko-KR" sz="1400" b="1" dirty="0" smtClean="0"/>
              <a:t>DB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구조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설계</a:t>
            </a:r>
            <a:endParaRPr lang="en-US" altLang="ko-KR" sz="1400" b="1" dirty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 smtClean="0"/>
              <a:t>표준유전체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정보와 </a:t>
            </a:r>
            <a:r>
              <a:rPr lang="en-US" altLang="ko-KR" sz="1400" b="1" dirty="0"/>
              <a:t>DNA profile </a:t>
            </a:r>
            <a:r>
              <a:rPr lang="ko-KR" altLang="en-US" sz="1400" b="1" dirty="0"/>
              <a:t>정보 간 연계 표준 </a:t>
            </a:r>
            <a:r>
              <a:rPr lang="ko-KR" altLang="en-US" sz="1400" b="1" dirty="0" smtClean="0"/>
              <a:t>개발 및 </a:t>
            </a:r>
            <a:r>
              <a:rPr lang="en-US" altLang="ko-KR" sz="1400" b="1" dirty="0" smtClean="0"/>
              <a:t>DB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설계</a:t>
            </a:r>
            <a:endParaRPr lang="en-US" altLang="ko-KR" sz="1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26/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463" y="4470554"/>
            <a:ext cx="496963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b="1" dirty="0" err="1"/>
              <a:t>농생명</a:t>
            </a:r>
            <a:r>
              <a:rPr lang="ko-KR" altLang="en-US" b="1" dirty="0"/>
              <a:t> 다차원 정보 관리 및 공유 체계 </a:t>
            </a:r>
            <a:r>
              <a:rPr lang="ko-KR" altLang="en-US" b="1" dirty="0" smtClean="0"/>
              <a:t>구축</a:t>
            </a:r>
            <a:endParaRPr lang="en-US" altLang="ko-KR" b="1" dirty="0" smtClean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다차원 정보 활용 시스템 구축</a:t>
            </a:r>
            <a:endParaRPr lang="en-US" altLang="ko-KR" sz="1400" b="1" dirty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품목별 유전체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구축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국내 </a:t>
            </a:r>
            <a:r>
              <a:rPr lang="ko-KR" altLang="en-US" sz="1400" b="1" dirty="0" err="1"/>
              <a:t>주요작물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품목</a:t>
            </a:r>
            <a:endParaRPr lang="en-US" altLang="ko-KR" sz="1400" b="1" dirty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err="1"/>
              <a:t>농생명</a:t>
            </a:r>
            <a:r>
              <a:rPr lang="ko-KR" altLang="en-US" sz="1400" b="1" dirty="0"/>
              <a:t> 다차원 정보 관리 및 공유 체계 구축</a:t>
            </a:r>
            <a:endParaRPr lang="en-US" altLang="ko-KR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3463" y="3175281"/>
            <a:ext cx="5763116" cy="981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유전체 정보 고도화 시스템 도입 및 </a:t>
            </a:r>
            <a:r>
              <a:rPr lang="en-US" altLang="ko-KR" b="1" dirty="0" smtClean="0"/>
              <a:t>NGS </a:t>
            </a:r>
            <a:r>
              <a:rPr lang="ko-KR" altLang="en-US" b="1" dirty="0" smtClean="0"/>
              <a:t>분석 지원</a:t>
            </a:r>
            <a:endParaRPr lang="en-US" altLang="ko-KR" b="1" dirty="0" smtClean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유전체 빅데이터 인프라 유지보수</a:t>
            </a:r>
            <a:endParaRPr lang="en-US" altLang="ko-KR" sz="1400" b="1" dirty="0"/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다부처유전체사업 </a:t>
            </a:r>
            <a:r>
              <a:rPr lang="en-US" altLang="ko-KR" sz="1400" b="1" dirty="0"/>
              <a:t>NGS </a:t>
            </a:r>
            <a:r>
              <a:rPr lang="ko-KR" altLang="en-US" sz="1400" b="1" dirty="0"/>
              <a:t>기반 염기서열 생산 및 분석 및 지원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3763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6EBA84-0492-4DF8-B938-3B4AA2AE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84" y="2512273"/>
            <a:ext cx="2184518" cy="5760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79B01E-9E2D-4188-A65B-38C3CE540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80" y="3830711"/>
            <a:ext cx="2185259" cy="588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E70DB1-94B3-43AA-9D7A-501D9C361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382" t="-2068" r="-18886" b="-3523"/>
          <a:stretch/>
        </p:blipFill>
        <p:spPr>
          <a:xfrm>
            <a:off x="6537884" y="3157661"/>
            <a:ext cx="2184518" cy="5849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B8EF5-93CD-4730-BFA7-C643C30E4245}"/>
              </a:ext>
            </a:extLst>
          </p:cNvPr>
          <p:cNvSpPr txBox="1"/>
          <p:nvPr/>
        </p:nvSpPr>
        <p:spPr>
          <a:xfrm>
            <a:off x="720822" y="4998541"/>
            <a:ext cx="503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 b="1">
                <a:ea typeface="a가을소풍M" panose="02020600000000000000" pitchFamily="18" charset="-127"/>
              </a:defRPr>
            </a:lvl1pPr>
          </a:lstStyle>
          <a:p>
            <a:r>
              <a:rPr lang="en-US" altLang="ko-KR" sz="1200" b="0" dirty="0"/>
              <a:t>Prof. Hong-kyu Choi, Jin-</a:t>
            </a:r>
            <a:r>
              <a:rPr lang="en-US" altLang="ko-KR" sz="1200" b="0" dirty="0" err="1"/>
              <a:t>hyun</a:t>
            </a:r>
            <a:r>
              <a:rPr lang="en-US" altLang="ko-KR" sz="1200" b="0" dirty="0"/>
              <a:t> Kim, </a:t>
            </a:r>
            <a:br>
              <a:rPr lang="en-US" altLang="ko-KR" sz="1200" b="0" dirty="0"/>
            </a:br>
            <a:r>
              <a:rPr lang="en-US" altLang="ko-KR" sz="1200" b="0" dirty="0" err="1"/>
              <a:t>Joo-seok</a:t>
            </a:r>
            <a:r>
              <a:rPr lang="en-US" altLang="ko-KR" sz="1200" b="0" dirty="0"/>
              <a:t> Park, Min-</a:t>
            </a:r>
            <a:r>
              <a:rPr lang="en-US" altLang="ko-KR" sz="1200" b="0" dirty="0" err="1"/>
              <a:t>gyun</a:t>
            </a:r>
            <a:r>
              <a:rPr lang="en-US" altLang="ko-KR" sz="1200" b="0" dirty="0"/>
              <a:t> Jung, </a:t>
            </a:r>
            <a:r>
              <a:rPr lang="en-US" altLang="ko-KR" sz="1200" b="0" dirty="0" err="1"/>
              <a:t>Yo</a:t>
            </a:r>
            <a:r>
              <a:rPr lang="en-US" altLang="ko-KR" sz="1200" b="0" dirty="0"/>
              <a:t>-ram Choi, Yeong-</a:t>
            </a:r>
            <a:r>
              <a:rPr lang="en-US" altLang="ko-KR" sz="1200" b="0" dirty="0" err="1"/>
              <a:t>il</a:t>
            </a:r>
            <a:r>
              <a:rPr lang="en-US" altLang="ko-KR" sz="1200" b="0" dirty="0"/>
              <a:t> </a:t>
            </a:r>
            <a:r>
              <a:rPr lang="en-US" altLang="ko-KR" sz="1200" b="0" dirty="0" err="1"/>
              <a:t>Jeong</a:t>
            </a:r>
            <a:r>
              <a:rPr lang="en-US" altLang="ko-KR" sz="1200" b="0" dirty="0"/>
              <a:t> </a:t>
            </a:r>
            <a:endParaRPr lang="ko-KR" altLang="en-US" sz="12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B879-9FB7-4F98-9429-962D9A5C9939}"/>
              </a:ext>
            </a:extLst>
          </p:cNvPr>
          <p:cNvSpPr txBox="1"/>
          <p:nvPr/>
        </p:nvSpPr>
        <p:spPr>
          <a:xfrm>
            <a:off x="4605369" y="2145862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Do-</a:t>
            </a:r>
            <a:r>
              <a:rPr lang="en-US" altLang="ko-KR" sz="1200" dirty="0" err="1">
                <a:ea typeface="a가을소풍M" panose="02020600000000000000" pitchFamily="18" charset="-127"/>
              </a:rPr>
              <a:t>Hoon</a:t>
            </a:r>
            <a:r>
              <a:rPr lang="en-US" altLang="ko-KR" sz="1200" dirty="0">
                <a:ea typeface="a가을소풍M" panose="02020600000000000000" pitchFamily="18" charset="-127"/>
              </a:rPr>
              <a:t> Kim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Young-Soo Chung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Jae-Sung Nam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</a:t>
            </a:r>
            <a:r>
              <a:rPr lang="en-US" altLang="ko-KR" sz="1200" dirty="0" err="1">
                <a:ea typeface="a가을소풍M" panose="02020600000000000000" pitchFamily="18" charset="-127"/>
              </a:rPr>
              <a:t>Gyung</a:t>
            </a:r>
            <a:r>
              <a:rPr lang="en-US" altLang="ko-KR" sz="1200" dirty="0">
                <a:ea typeface="a가을소풍M" panose="02020600000000000000" pitchFamily="18" charset="-127"/>
              </a:rPr>
              <a:t>-Tae Kim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Ho-Won Jung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Prof. Jae-Bok </a:t>
            </a:r>
            <a:r>
              <a:rPr lang="en-US" altLang="ko-KR" sz="1200" dirty="0" err="1">
                <a:ea typeface="a가을소풍M" panose="02020600000000000000" pitchFamily="18" charset="-127"/>
              </a:rPr>
              <a:t>Heo</a:t>
            </a:r>
            <a:endParaRPr lang="en-US" altLang="ko-KR" sz="1200" dirty="0">
              <a:ea typeface="a가을소풍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C8207-37E2-4AFC-9479-03984B403BAB}"/>
              </a:ext>
            </a:extLst>
          </p:cNvPr>
          <p:cNvSpPr txBox="1"/>
          <p:nvPr/>
        </p:nvSpPr>
        <p:spPr>
          <a:xfrm>
            <a:off x="4605369" y="39983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 b="1">
                <a:ea typeface="a가을소풍M" panose="02020600000000000000" pitchFamily="18" charset="-127"/>
              </a:defRPr>
            </a:lvl1pPr>
          </a:lstStyle>
          <a:p>
            <a:r>
              <a:rPr lang="en-US" altLang="ko-KR" sz="1200" b="0" dirty="0"/>
              <a:t>Dr. Ryan W. Kim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30A884-3DCE-4758-A2CD-9AF9A1071B4A}"/>
              </a:ext>
            </a:extLst>
          </p:cNvPr>
          <p:cNvSpPr/>
          <p:nvPr/>
        </p:nvSpPr>
        <p:spPr>
          <a:xfrm>
            <a:off x="4605369" y="4557933"/>
            <a:ext cx="141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a typeface="a가을소풍M" panose="02020600000000000000" pitchFamily="18" charset="-127"/>
              </a:rPr>
              <a:t>Dr. Man-Soo Choi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C0729-5FA0-4A5E-AB93-41F237D1AC55}"/>
              </a:ext>
            </a:extLst>
          </p:cNvPr>
          <p:cNvSpPr txBox="1"/>
          <p:nvPr/>
        </p:nvSpPr>
        <p:spPr>
          <a:xfrm>
            <a:off x="6387588" y="2190644"/>
            <a:ext cx="930063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en-US" altLang="ko-KR" sz="1500" dirty="0"/>
              <a:t>Funding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6E693-B8A1-43B8-A644-E2817BC19A71}"/>
              </a:ext>
            </a:extLst>
          </p:cNvPr>
          <p:cNvSpPr txBox="1"/>
          <p:nvPr/>
        </p:nvSpPr>
        <p:spPr>
          <a:xfrm>
            <a:off x="385102" y="1617870"/>
            <a:ext cx="4081438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en-US" altLang="ko-KR" sz="1500" dirty="0"/>
              <a:t>Plant Genomics/Bioinformatics Laboratory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30772C-CC8E-4F05-8229-D8A6B125CF67}"/>
              </a:ext>
            </a:extLst>
          </p:cNvPr>
          <p:cNvSpPr txBox="1"/>
          <p:nvPr/>
        </p:nvSpPr>
        <p:spPr>
          <a:xfrm>
            <a:off x="4537990" y="1903273"/>
            <a:ext cx="1716304" cy="3000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1350" dirty="0"/>
              <a:t>Dong-A University</a:t>
            </a:r>
            <a:endParaRPr lang="ko-KR" altLang="en-US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14F5C-9B3F-4172-9614-08AD336EFF3F}"/>
              </a:ext>
            </a:extLst>
          </p:cNvPr>
          <p:cNvSpPr txBox="1"/>
          <p:nvPr/>
        </p:nvSpPr>
        <p:spPr>
          <a:xfrm>
            <a:off x="4537990" y="3787075"/>
            <a:ext cx="700000" cy="3000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1350" dirty="0"/>
              <a:t>KOBIC</a:t>
            </a:r>
            <a:endParaRPr lang="ko-KR" altLang="en-US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22BFAB-9521-4FAE-8451-4F762E148493}"/>
              </a:ext>
            </a:extLst>
          </p:cNvPr>
          <p:cNvSpPr txBox="1"/>
          <p:nvPr/>
        </p:nvSpPr>
        <p:spPr>
          <a:xfrm>
            <a:off x="4537990" y="4349587"/>
            <a:ext cx="547329" cy="3000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1350" dirty="0"/>
              <a:t>RDA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746FB1-FC01-453D-A2EF-6C156DD97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4" y="1990395"/>
            <a:ext cx="3871163" cy="2903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177D04-4201-469A-B010-C903B30C5D9C}"/>
              </a:ext>
            </a:extLst>
          </p:cNvPr>
          <p:cNvSpPr txBox="1"/>
          <p:nvPr/>
        </p:nvSpPr>
        <p:spPr>
          <a:xfrm>
            <a:off x="2435840" y="522091"/>
            <a:ext cx="4272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Acknowledgement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27/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6864" y="2628779"/>
            <a:ext cx="6590266" cy="160043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400" b="1" dirty="0" err="1" smtClean="0"/>
              <a:t>경청해주셔서</a:t>
            </a:r>
            <a:r>
              <a:rPr lang="ko-KR" altLang="en-US" sz="4400" b="1" dirty="0" smtClean="0"/>
              <a:t> 감사합니다</a:t>
            </a:r>
            <a:endParaRPr lang="en-US" altLang="ko-KR" sz="4400" b="1" dirty="0" smtClean="0"/>
          </a:p>
          <a:p>
            <a:pPr algn="ctr"/>
            <a:r>
              <a:rPr lang="en-US" altLang="ko-KR" sz="5400" b="1" dirty="0" smtClean="0"/>
              <a:t>(Q&amp;A)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60000" y="6460150"/>
            <a:ext cx="7489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28/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CD6FF7-2AF0-4FF3-8805-23DB4008CAEC}"/>
              </a:ext>
            </a:extLst>
          </p:cNvPr>
          <p:cNvSpPr txBox="1"/>
          <p:nvPr/>
        </p:nvSpPr>
        <p:spPr>
          <a:xfrm>
            <a:off x="2662054" y="563098"/>
            <a:ext cx="38198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Soybean (</a:t>
            </a:r>
            <a:r>
              <a:rPr lang="en-US" altLang="ko-KR" sz="26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Glycine max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77371" y="1377959"/>
            <a:ext cx="8389258" cy="2106462"/>
            <a:chOff x="1287284" y="1250504"/>
            <a:chExt cx="9520080" cy="2390400"/>
          </a:xfrm>
        </p:grpSpPr>
        <p:pic>
          <p:nvPicPr>
            <p:cNvPr id="5" name="Picture 10" descr="C:\Users\여신째영\Desktop\종자근접촬영\콩.jpg">
              <a:extLst>
                <a:ext uri="{FF2B5EF4-FFF2-40B4-BE49-F238E27FC236}">
                  <a16:creationId xmlns:a16="http://schemas.microsoft.com/office/drawing/2014/main" id="{6C8E8DA2-8607-438F-A727-3C01F1AF7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557" y="1250504"/>
              <a:ext cx="2434184" cy="23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oybeanì ëí ì´ë¯¸ì§ ê²ìê²°ê³¼">
              <a:extLst>
                <a:ext uri="{FF2B5EF4-FFF2-40B4-BE49-F238E27FC236}">
                  <a16:creationId xmlns:a16="http://schemas.microsoft.com/office/drawing/2014/main" id="{A48CDA05-7681-474D-B170-E621DBB45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284" y="1250504"/>
              <a:ext cx="3579274" cy="23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oybean flowerì ëí ì´ë¯¸ì§ ê²ìê²°ê³¼">
              <a:extLst>
                <a:ext uri="{FF2B5EF4-FFF2-40B4-BE49-F238E27FC236}">
                  <a16:creationId xmlns:a16="http://schemas.microsoft.com/office/drawing/2014/main" id="{ECE2FC27-4BE6-4B8C-A051-47DE0C4DC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281" y="1250504"/>
              <a:ext cx="1834300" cy="239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mdidea.com/products/herbextract/soy/SoyPhoto03.jpg">
              <a:extLst>
                <a:ext uri="{FF2B5EF4-FFF2-40B4-BE49-F238E27FC236}">
                  <a16:creationId xmlns:a16="http://schemas.microsoft.com/office/drawing/2014/main" id="{652B8EC8-2BB1-41D3-8917-8A2CA906A81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97" r="9202"/>
            <a:stretch/>
          </p:blipFill>
          <p:spPr bwMode="auto">
            <a:xfrm>
              <a:off x="9133581" y="1250504"/>
              <a:ext cx="1673783" cy="23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51C865-B146-4CEA-A09E-F1FC9A3A06CA}"/>
              </a:ext>
            </a:extLst>
          </p:cNvPr>
          <p:cNvSpPr txBox="1"/>
          <p:nvPr/>
        </p:nvSpPr>
        <p:spPr>
          <a:xfrm>
            <a:off x="488502" y="3571988"/>
            <a:ext cx="83071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Important source of protein and oil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Soybean produces numerous health-promoting phytochemicals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Anthocyanin, 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isoflavonoid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oilgosaccharide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saponin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Anthocyanins are the key components abundant in dark colored soybean seeds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Effective antioxidants attracting attention from the beauty industry and for medicinal uses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The colors of seed coat are also related to the storability of seeds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3/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11024" y="3461725"/>
            <a:ext cx="84989" cy="459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36" y="1245960"/>
            <a:ext cx="3538423" cy="503180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-460" t="-2068"/>
          <a:stretch/>
        </p:blipFill>
        <p:spPr>
          <a:xfrm>
            <a:off x="1987061" y="3249489"/>
            <a:ext cx="6033252" cy="25628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10C59A-D664-4183-99AB-DFFD84185F94}"/>
              </a:ext>
            </a:extLst>
          </p:cNvPr>
          <p:cNvGrpSpPr/>
          <p:nvPr/>
        </p:nvGrpSpPr>
        <p:grpSpPr>
          <a:xfrm>
            <a:off x="3059007" y="4109187"/>
            <a:ext cx="492322" cy="407647"/>
            <a:chOff x="2042182" y="3845512"/>
            <a:chExt cx="1615789" cy="133788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364129B-7237-46A1-AFF4-16A60634726F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90D30EB-2EC4-4EB2-9EB4-3B86DB74AD4A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rgbClr val="FFD9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10C59A-D664-4183-99AB-DFFD84185F94}"/>
              </a:ext>
            </a:extLst>
          </p:cNvPr>
          <p:cNvGrpSpPr/>
          <p:nvPr/>
        </p:nvGrpSpPr>
        <p:grpSpPr>
          <a:xfrm>
            <a:off x="4448192" y="4109187"/>
            <a:ext cx="492322" cy="407647"/>
            <a:chOff x="2042182" y="3845512"/>
            <a:chExt cx="1615789" cy="133788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364129B-7237-46A1-AFF4-16A60634726F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0D30EB-2EC4-4EB2-9EB4-3B86DB74AD4A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10C59A-D664-4183-99AB-DFFD84185F94}"/>
              </a:ext>
            </a:extLst>
          </p:cNvPr>
          <p:cNvGrpSpPr/>
          <p:nvPr/>
        </p:nvGrpSpPr>
        <p:grpSpPr>
          <a:xfrm>
            <a:off x="6056546" y="4109187"/>
            <a:ext cx="492322" cy="407647"/>
            <a:chOff x="2042182" y="3845512"/>
            <a:chExt cx="1615789" cy="133788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364129B-7237-46A1-AFF4-16A60634726F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90D30EB-2EC4-4EB2-9EB4-3B86DB74AD4A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010C59A-D664-4183-99AB-DFFD84185F94}"/>
              </a:ext>
            </a:extLst>
          </p:cNvPr>
          <p:cNvGrpSpPr/>
          <p:nvPr/>
        </p:nvGrpSpPr>
        <p:grpSpPr>
          <a:xfrm>
            <a:off x="7444021" y="4109187"/>
            <a:ext cx="492322" cy="407647"/>
            <a:chOff x="2042182" y="3845512"/>
            <a:chExt cx="1615789" cy="133788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364129B-7237-46A1-AFF4-16A60634726F}"/>
                </a:ext>
              </a:extLst>
            </p:cNvPr>
            <p:cNvSpPr/>
            <p:nvPr/>
          </p:nvSpPr>
          <p:spPr>
            <a:xfrm rot="3245768">
              <a:off x="2181134" y="3706560"/>
              <a:ext cx="1337885" cy="1615789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90D30EB-2EC4-4EB2-9EB4-3B86DB74AD4A}"/>
                </a:ext>
              </a:extLst>
            </p:cNvPr>
            <p:cNvSpPr/>
            <p:nvPr/>
          </p:nvSpPr>
          <p:spPr>
            <a:xfrm rot="3245768">
              <a:off x="2686296" y="3844720"/>
              <a:ext cx="208537" cy="723447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945DDF-FC46-49DF-ACDA-12DB549B1ADF}"/>
              </a:ext>
            </a:extLst>
          </p:cNvPr>
          <p:cNvSpPr txBox="1"/>
          <p:nvPr/>
        </p:nvSpPr>
        <p:spPr>
          <a:xfrm>
            <a:off x="3253450" y="414526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00B0F0"/>
                </a:solidFill>
                <a:latin typeface="Cambria Math" panose="02040503050406030204" pitchFamily="18" charset="0"/>
              </a:rPr>
              <a:t>I</a:t>
            </a:r>
            <a:endParaRPr lang="ko-KR" altLang="en-US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/>
              <p:nvPr/>
            </p:nvSpPr>
            <p:spPr>
              <a:xfrm>
                <a:off x="4640183" y="4183829"/>
                <a:ext cx="426592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83" y="4183829"/>
                <a:ext cx="426592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4945DDF-FC46-49DF-ACDA-12DB549B1ADF}"/>
              </a:ext>
            </a:extLst>
          </p:cNvPr>
          <p:cNvSpPr txBox="1"/>
          <p:nvPr/>
        </p:nvSpPr>
        <p:spPr>
          <a:xfrm>
            <a:off x="7654849" y="414526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 smtClean="0">
                <a:solidFill>
                  <a:srgbClr val="00B0F0"/>
                </a:solidFill>
                <a:latin typeface="Cambria Math" panose="02040503050406030204" pitchFamily="18" charset="0"/>
              </a:rPr>
              <a:t>i</a:t>
            </a:r>
            <a:endParaRPr lang="ko-KR" altLang="en-US" i="1" dirty="0">
              <a:solidFill>
                <a:srgbClr val="00B0F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타원 12"/>
          <p:cNvSpPr/>
          <p:nvPr/>
        </p:nvSpPr>
        <p:spPr>
          <a:xfrm rot="19446799">
            <a:off x="6109099" y="4189228"/>
            <a:ext cx="298961" cy="118194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">
            <a:noFill/>
          </a:ln>
          <a:effectLst>
            <a:glow rad="762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/>
              <p:nvPr/>
            </p:nvSpPr>
            <p:spPr>
              <a:xfrm>
                <a:off x="6203819" y="4183829"/>
                <a:ext cx="464551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8B5C94-B678-4725-BCA4-AC5EC96E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819" y="4183829"/>
                <a:ext cx="464551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902DA32-D37F-4D5B-BAE3-3B7BC503432D}"/>
              </a:ext>
            </a:extLst>
          </p:cNvPr>
          <p:cNvSpPr txBox="1"/>
          <p:nvPr/>
        </p:nvSpPr>
        <p:spPr>
          <a:xfrm>
            <a:off x="1738532" y="563098"/>
            <a:ext cx="566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Four alleles (</a:t>
            </a:r>
            <a:r>
              <a:rPr lang="en-US" altLang="ko-KR" sz="26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I, i</a:t>
            </a:r>
            <a:r>
              <a:rPr lang="en-US" altLang="ko-KR" sz="2600" b="1" i="1" baseline="30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6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600" b="1" i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600" b="1" i="1" baseline="30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z="26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locus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900" y="134937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2011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5141" y="6381847"/>
            <a:ext cx="693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 smtClean="0">
                <a:solidFill>
                  <a:schemeClr val="accent5">
                    <a:lumMod val="75000"/>
                  </a:schemeClr>
                </a:solidFill>
              </a:rPr>
              <a:t>Senda</a:t>
            </a:r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, M., </a:t>
            </a:r>
            <a:r>
              <a:rPr lang="en-US" altLang="ko-KR" sz="900" b="1" dirty="0" err="1" smtClean="0">
                <a:solidFill>
                  <a:schemeClr val="accent5">
                    <a:lumMod val="75000"/>
                  </a:schemeClr>
                </a:solidFill>
              </a:rPr>
              <a:t>Kurauchi</a:t>
            </a:r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, T., A., &amp; Ohnishi, S, (2011). Suppressive mechanism of seed coat pigmentation in yellow soybean. Breeding Science, 61 (5), 523-530</a:t>
            </a:r>
            <a:endParaRPr lang="ko-KR" altLang="en-US" sz="9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7911" y="1720490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32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nhibitor </a:t>
            </a:r>
            <a:r>
              <a:rPr lang="en-US" altLang="ko-KR" sz="32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Locus</a:t>
            </a:r>
            <a:endParaRPr lang="ko-KR" altLang="en-US" sz="3200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4/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366B4-A795-477E-A2B2-E99F0B05063F}"/>
              </a:ext>
            </a:extLst>
          </p:cNvPr>
          <p:cNvSpPr txBox="1"/>
          <p:nvPr/>
        </p:nvSpPr>
        <p:spPr>
          <a:xfrm>
            <a:off x="979862" y="563098"/>
            <a:ext cx="71842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Anthocyanin biosynthetic pathway in plants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620B7-6801-4BEF-AD69-0CA70F8D7F06}"/>
              </a:ext>
            </a:extLst>
          </p:cNvPr>
          <p:cNvSpPr txBox="1"/>
          <p:nvPr/>
        </p:nvSpPr>
        <p:spPr>
          <a:xfrm>
            <a:off x="2308427" y="1330038"/>
            <a:ext cx="284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4-coumaroyl-CoA + 3 x malonyl-CoA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E049A-2D89-44B6-B81D-D975D10D0180}"/>
              </a:ext>
            </a:extLst>
          </p:cNvPr>
          <p:cNvSpPr txBox="1"/>
          <p:nvPr/>
        </p:nvSpPr>
        <p:spPr>
          <a:xfrm>
            <a:off x="2879451" y="1932433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Naringenin chalcone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E7552-8C35-456F-AEB6-BAD5C17888C9}"/>
              </a:ext>
            </a:extLst>
          </p:cNvPr>
          <p:cNvSpPr txBox="1"/>
          <p:nvPr/>
        </p:nvSpPr>
        <p:spPr>
          <a:xfrm>
            <a:off x="3234516" y="2534828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Naringenin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81B37-D91E-4D6C-8FFA-07DDB0CF4E03}"/>
              </a:ext>
            </a:extLst>
          </p:cNvPr>
          <p:cNvSpPr txBox="1"/>
          <p:nvPr/>
        </p:nvSpPr>
        <p:spPr>
          <a:xfrm>
            <a:off x="2936359" y="3137223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Dihydrokaempferol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55FF3F-490B-4475-929C-C9C0B47172B5}"/>
              </a:ext>
            </a:extLst>
          </p:cNvPr>
          <p:cNvSpPr txBox="1"/>
          <p:nvPr/>
        </p:nvSpPr>
        <p:spPr>
          <a:xfrm>
            <a:off x="2946787" y="373961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Leucopelargonidin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53C1D-0922-4331-AD17-28D179D72DCB}"/>
              </a:ext>
            </a:extLst>
          </p:cNvPr>
          <p:cNvSpPr txBox="1"/>
          <p:nvPr/>
        </p:nvSpPr>
        <p:spPr>
          <a:xfrm>
            <a:off x="3173609" y="4342014"/>
            <a:ext cx="1111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pelargonidin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AEDDA-6728-47DE-B35B-063E8CC816D7}"/>
              </a:ext>
            </a:extLst>
          </p:cNvPr>
          <p:cNvSpPr txBox="1"/>
          <p:nvPr/>
        </p:nvSpPr>
        <p:spPr>
          <a:xfrm>
            <a:off x="2715952" y="4944411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Pelargonidin-3-glucoside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3E18D-564C-4E60-95F4-B96C39186C8F}"/>
              </a:ext>
            </a:extLst>
          </p:cNvPr>
          <p:cNvSpPr txBox="1"/>
          <p:nvPr/>
        </p:nvSpPr>
        <p:spPr>
          <a:xfrm>
            <a:off x="854537" y="3137223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Dihydromyricetin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ED085-C83E-4234-A5D6-D4534556F815}"/>
              </a:ext>
            </a:extLst>
          </p:cNvPr>
          <p:cNvSpPr txBox="1"/>
          <p:nvPr/>
        </p:nvSpPr>
        <p:spPr>
          <a:xfrm>
            <a:off x="847325" y="3739619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Leucodelphinidin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01899C-BC43-4CF4-B41B-00F546FC7A7E}"/>
              </a:ext>
            </a:extLst>
          </p:cNvPr>
          <p:cNvSpPr txBox="1"/>
          <p:nvPr/>
        </p:nvSpPr>
        <p:spPr>
          <a:xfrm>
            <a:off x="1066136" y="4342014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Delphinidin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B973D-BE00-41CB-A2B2-3244F4D55A3D}"/>
              </a:ext>
            </a:extLst>
          </p:cNvPr>
          <p:cNvSpPr txBox="1"/>
          <p:nvPr/>
        </p:nvSpPr>
        <p:spPr>
          <a:xfrm>
            <a:off x="612488" y="4944411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Delphinidin-3-glucoside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7F595-ED03-4819-B13B-EC66541F48E6}"/>
              </a:ext>
            </a:extLst>
          </p:cNvPr>
          <p:cNvSpPr txBox="1"/>
          <p:nvPr/>
        </p:nvSpPr>
        <p:spPr>
          <a:xfrm>
            <a:off x="5062176" y="3137223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Dihydroquercetin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5C7D3F-0C16-4E4E-85FB-86A2F2C3C64D}"/>
              </a:ext>
            </a:extLst>
          </p:cNvPr>
          <p:cNvSpPr txBox="1"/>
          <p:nvPr/>
        </p:nvSpPr>
        <p:spPr>
          <a:xfrm>
            <a:off x="5159957" y="373961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Leucocyanidin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E6D7C-07A7-43B4-AD71-49EC7D4FC80C}"/>
              </a:ext>
            </a:extLst>
          </p:cNvPr>
          <p:cNvSpPr txBox="1"/>
          <p:nvPr/>
        </p:nvSpPr>
        <p:spPr>
          <a:xfrm>
            <a:off x="5373958" y="4342014"/>
            <a:ext cx="83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Cyanidin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E51A6-93B0-409B-A28F-273E27C96DED}"/>
              </a:ext>
            </a:extLst>
          </p:cNvPr>
          <p:cNvSpPr txBox="1"/>
          <p:nvPr/>
        </p:nvSpPr>
        <p:spPr>
          <a:xfrm>
            <a:off x="4920312" y="4944411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Cyanidin-3-glucoside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CB90E3B-893C-41E4-BD86-BAF21E792D12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3729201" y="1607037"/>
            <a:ext cx="2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DF73B8-7856-4F73-82D2-643C6ED31A11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729203" y="2209432"/>
            <a:ext cx="0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AF9FE2-C106-47CD-AA80-8380C8473D5F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3729203" y="2811827"/>
            <a:ext cx="1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A261ED7-5C1C-46F5-8C6A-7F2C06139B34}"/>
              </a:ext>
            </a:extLst>
          </p:cNvPr>
          <p:cNvCxnSpPr>
            <a:stCxn id="19" idx="3"/>
            <a:endCxn id="27" idx="1"/>
          </p:cNvCxnSpPr>
          <p:nvPr/>
        </p:nvCxnSpPr>
        <p:spPr>
          <a:xfrm>
            <a:off x="4522049" y="3275723"/>
            <a:ext cx="540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FBE1C3-81A4-4E69-906F-E757C380BCE0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2303972" y="3275723"/>
            <a:ext cx="6323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D0ED95E-B461-4652-B802-DE30FB03320F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5791701" y="3414222"/>
            <a:ext cx="2" cy="325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B5F9EF6-C95D-4CEA-BEC7-94DF35BD6538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5791701" y="4016618"/>
            <a:ext cx="0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8ABA3C-EE4E-4D02-BA85-D1AC999BC49A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5791701" y="4619013"/>
            <a:ext cx="4" cy="325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7115513-B770-4FBC-8EF2-97BBB672127B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3729204" y="3414222"/>
            <a:ext cx="9" cy="325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2D44B0-2836-402E-946F-FF898490B836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3729210" y="4016618"/>
            <a:ext cx="3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936D076-F9F2-4952-996A-D383A08E2FF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3729210" y="4619013"/>
            <a:ext cx="1" cy="325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E5A6FA7-BDA2-4918-B743-504CC80CFD2B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579255" y="3414222"/>
            <a:ext cx="1" cy="325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6478CBC-5BBA-4894-81F0-07F63CA691E3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1579256" y="4016618"/>
            <a:ext cx="2" cy="32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D422F96-77D5-410A-8C62-5677A802D3D4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1579258" y="4619013"/>
            <a:ext cx="2" cy="325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BB3186D-63B6-4C72-814B-7256CC699FA6}"/>
              </a:ext>
            </a:extLst>
          </p:cNvPr>
          <p:cNvSpPr txBox="1"/>
          <p:nvPr/>
        </p:nvSpPr>
        <p:spPr>
          <a:xfrm>
            <a:off x="3761329" y="162709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CHS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B20CB4-6FCA-49EC-9D1F-AD1C865EB58E}"/>
              </a:ext>
            </a:extLst>
          </p:cNvPr>
          <p:cNvSpPr txBox="1"/>
          <p:nvPr/>
        </p:nvSpPr>
        <p:spPr>
          <a:xfrm>
            <a:off x="3790984" y="224337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83FFE5-1054-46A0-88BA-D2100D4F7CA1}"/>
              </a:ext>
            </a:extLst>
          </p:cNvPr>
          <p:cNvSpPr txBox="1"/>
          <p:nvPr/>
        </p:nvSpPr>
        <p:spPr>
          <a:xfrm>
            <a:off x="3778160" y="284648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F3H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70D96A-CADE-4A1A-9901-26DDAE9E1BA1}"/>
              </a:ext>
            </a:extLst>
          </p:cNvPr>
          <p:cNvSpPr txBox="1"/>
          <p:nvPr/>
        </p:nvSpPr>
        <p:spPr>
          <a:xfrm>
            <a:off x="2367679" y="3020657"/>
            <a:ext cx="633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33CC"/>
                </a:solidFill>
              </a:rPr>
              <a:t>F3'5'H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A6317D-E97C-47D1-A20C-173F140DFDB5}"/>
              </a:ext>
            </a:extLst>
          </p:cNvPr>
          <p:cNvSpPr txBox="1"/>
          <p:nvPr/>
        </p:nvSpPr>
        <p:spPr>
          <a:xfrm>
            <a:off x="1646724" y="343842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DFR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F175F-7A42-464E-96D2-6C5FD4C98D24}"/>
              </a:ext>
            </a:extLst>
          </p:cNvPr>
          <p:cNvSpPr txBox="1"/>
          <p:nvPr/>
        </p:nvSpPr>
        <p:spPr>
          <a:xfrm>
            <a:off x="3765336" y="3459595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DFR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844075-4A67-49EE-AEA8-FC23E237453B}"/>
              </a:ext>
            </a:extLst>
          </p:cNvPr>
          <p:cNvSpPr txBox="1"/>
          <p:nvPr/>
        </p:nvSpPr>
        <p:spPr>
          <a:xfrm>
            <a:off x="5905421" y="3459595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DFR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ADD78-A093-44F6-886E-D76F647117F1}"/>
              </a:ext>
            </a:extLst>
          </p:cNvPr>
          <p:cNvSpPr txBox="1"/>
          <p:nvPr/>
        </p:nvSpPr>
        <p:spPr>
          <a:xfrm>
            <a:off x="1642716" y="4031808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ANS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930894-C82D-47C8-BAF0-6D8F0EE47E6F}"/>
              </a:ext>
            </a:extLst>
          </p:cNvPr>
          <p:cNvSpPr txBox="1"/>
          <p:nvPr/>
        </p:nvSpPr>
        <p:spPr>
          <a:xfrm>
            <a:off x="3761329" y="405298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45EB05-EB6E-4415-8144-2905FB22F661}"/>
              </a:ext>
            </a:extLst>
          </p:cNvPr>
          <p:cNvSpPr txBox="1"/>
          <p:nvPr/>
        </p:nvSpPr>
        <p:spPr>
          <a:xfrm>
            <a:off x="5901412" y="405298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ANS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72A6B0-03BC-4C62-950A-E36F0516E8A3}"/>
              </a:ext>
            </a:extLst>
          </p:cNvPr>
          <p:cNvSpPr txBox="1"/>
          <p:nvPr/>
        </p:nvSpPr>
        <p:spPr>
          <a:xfrm>
            <a:off x="1552147" y="4625195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33CC"/>
                </a:solidFill>
              </a:rPr>
              <a:t>UF3GT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D50B30-944F-4307-9E08-5BFE92970227}"/>
              </a:ext>
            </a:extLst>
          </p:cNvPr>
          <p:cNvSpPr txBox="1"/>
          <p:nvPr/>
        </p:nvSpPr>
        <p:spPr>
          <a:xfrm>
            <a:off x="3670758" y="4646370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UF3GT</a:t>
            </a:r>
            <a:endParaRPr lang="ko-KR" altLang="en-US" sz="12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344B1C-49D1-4AFF-A9B7-E48DFC21EF16}"/>
              </a:ext>
            </a:extLst>
          </p:cNvPr>
          <p:cNvSpPr txBox="1"/>
          <p:nvPr/>
        </p:nvSpPr>
        <p:spPr>
          <a:xfrm>
            <a:off x="5810843" y="4646370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33CC"/>
                </a:solidFill>
              </a:rPr>
              <a:t>UF3GT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59" name="사각형: 둥근 모서리 130">
            <a:extLst>
              <a:ext uri="{FF2B5EF4-FFF2-40B4-BE49-F238E27FC236}">
                <a16:creationId xmlns:a16="http://schemas.microsoft.com/office/drawing/2014/main" id="{2F38B304-A913-44E8-85D1-2B8968E32822}"/>
              </a:ext>
            </a:extLst>
          </p:cNvPr>
          <p:cNvSpPr/>
          <p:nvPr/>
        </p:nvSpPr>
        <p:spPr>
          <a:xfrm>
            <a:off x="955932" y="5257783"/>
            <a:ext cx="1289117" cy="187423"/>
          </a:xfrm>
          <a:prstGeom prst="roundRect">
            <a:avLst/>
          </a:prstGeom>
          <a:solidFill>
            <a:srgbClr val="A7C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132">
            <a:extLst>
              <a:ext uri="{FF2B5EF4-FFF2-40B4-BE49-F238E27FC236}">
                <a16:creationId xmlns:a16="http://schemas.microsoft.com/office/drawing/2014/main" id="{F0B40012-F41F-4E5B-B370-E46B4CD6AA3A}"/>
              </a:ext>
            </a:extLst>
          </p:cNvPr>
          <p:cNvSpPr/>
          <p:nvPr/>
        </p:nvSpPr>
        <p:spPr>
          <a:xfrm>
            <a:off x="3114932" y="5257783"/>
            <a:ext cx="1289117" cy="187423"/>
          </a:xfrm>
          <a:prstGeom prst="roundRect">
            <a:avLst/>
          </a:prstGeom>
          <a:solidFill>
            <a:srgbClr val="FF9BD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133">
            <a:extLst>
              <a:ext uri="{FF2B5EF4-FFF2-40B4-BE49-F238E27FC236}">
                <a16:creationId xmlns:a16="http://schemas.microsoft.com/office/drawing/2014/main" id="{7E302941-D582-47D3-AB48-1CA3CBE8E658}"/>
              </a:ext>
            </a:extLst>
          </p:cNvPr>
          <p:cNvSpPr/>
          <p:nvPr/>
        </p:nvSpPr>
        <p:spPr>
          <a:xfrm>
            <a:off x="5181568" y="5257783"/>
            <a:ext cx="1289117" cy="187423"/>
          </a:xfrm>
          <a:prstGeom prst="roundRect">
            <a:avLst/>
          </a:prstGeom>
          <a:solidFill>
            <a:srgbClr val="FFB9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801BD8-6160-4870-A4CA-052019956576}"/>
              </a:ext>
            </a:extLst>
          </p:cNvPr>
          <p:cNvSpPr txBox="1"/>
          <p:nvPr/>
        </p:nvSpPr>
        <p:spPr>
          <a:xfrm>
            <a:off x="7155316" y="433969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Flavan-3-ols</a:t>
            </a:r>
          </a:p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epicatechin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44D3E2C-9859-4C25-99BC-C08A617DEC73}"/>
              </a:ext>
            </a:extLst>
          </p:cNvPr>
          <p:cNvCxnSpPr>
            <a:cxnSpLocks/>
          </p:cNvCxnSpPr>
          <p:nvPr/>
        </p:nvCxnSpPr>
        <p:spPr>
          <a:xfrm>
            <a:off x="6191484" y="4487825"/>
            <a:ext cx="875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610B48B-B5EF-4939-ADDB-1D9B35629C24}"/>
              </a:ext>
            </a:extLst>
          </p:cNvPr>
          <p:cNvSpPr txBox="1"/>
          <p:nvPr/>
        </p:nvSpPr>
        <p:spPr>
          <a:xfrm>
            <a:off x="6364269" y="426666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ANR</a:t>
            </a:r>
            <a:endParaRPr lang="ko-KR" altLang="en-US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847E571-201E-4957-AD1E-392B628FE37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423444" y="3878119"/>
            <a:ext cx="697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5B4FB5B-2FAF-416F-A04A-E5D090DB8EFB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7120498" y="3878118"/>
            <a:ext cx="575992" cy="461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7345E69-5E22-4B9E-83F7-47365AE24756}"/>
              </a:ext>
            </a:extLst>
          </p:cNvPr>
          <p:cNvSpPr txBox="1"/>
          <p:nvPr/>
        </p:nvSpPr>
        <p:spPr>
          <a:xfrm>
            <a:off x="6570376" y="361318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LAR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C6C75-2E25-4FA9-8537-90F93F9477A9}"/>
              </a:ext>
            </a:extLst>
          </p:cNvPr>
          <p:cNvSpPr/>
          <p:nvPr/>
        </p:nvSpPr>
        <p:spPr>
          <a:xfrm>
            <a:off x="929099" y="3768983"/>
            <a:ext cx="5430643" cy="22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6EBED4-9035-4F1F-9539-AB8EF81D2693}"/>
              </a:ext>
            </a:extLst>
          </p:cNvPr>
          <p:cNvSpPr txBox="1"/>
          <p:nvPr/>
        </p:nvSpPr>
        <p:spPr>
          <a:xfrm>
            <a:off x="7268424" y="4944411"/>
            <a:ext cx="856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TANNINS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사각형: 둥근 모서리 179">
            <a:extLst>
              <a:ext uri="{FF2B5EF4-FFF2-40B4-BE49-F238E27FC236}">
                <a16:creationId xmlns:a16="http://schemas.microsoft.com/office/drawing/2014/main" id="{44336A14-805A-4CB3-A9C6-B5290A7C9D9A}"/>
              </a:ext>
            </a:extLst>
          </p:cNvPr>
          <p:cNvSpPr/>
          <p:nvPr/>
        </p:nvSpPr>
        <p:spPr>
          <a:xfrm>
            <a:off x="7051931" y="5257783"/>
            <a:ext cx="1289117" cy="187423"/>
          </a:xfrm>
          <a:prstGeom prst="roundRect">
            <a:avLst/>
          </a:prstGeom>
          <a:solidFill>
            <a:srgbClr val="A1885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6B44A07-20F3-41B2-82AF-C76ACB4DC3B7}"/>
              </a:ext>
            </a:extLst>
          </p:cNvPr>
          <p:cNvCxnSpPr/>
          <p:nvPr/>
        </p:nvCxnSpPr>
        <p:spPr>
          <a:xfrm>
            <a:off x="7696490" y="4801359"/>
            <a:ext cx="0" cy="14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184">
            <a:extLst>
              <a:ext uri="{FF2B5EF4-FFF2-40B4-BE49-F238E27FC236}">
                <a16:creationId xmlns:a16="http://schemas.microsoft.com/office/drawing/2014/main" id="{3C5F8F07-3504-4D4A-8964-F8911403285C}"/>
              </a:ext>
            </a:extLst>
          </p:cNvPr>
          <p:cNvSpPr/>
          <p:nvPr/>
        </p:nvSpPr>
        <p:spPr>
          <a:xfrm>
            <a:off x="691266" y="5512383"/>
            <a:ext cx="5922460" cy="2466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Anthocyanins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사각형: 둥근 모서리 187">
            <a:extLst>
              <a:ext uri="{FF2B5EF4-FFF2-40B4-BE49-F238E27FC236}">
                <a16:creationId xmlns:a16="http://schemas.microsoft.com/office/drawing/2014/main" id="{ABC6D867-40F0-4E59-A5F6-774063CAC5D6}"/>
              </a:ext>
            </a:extLst>
          </p:cNvPr>
          <p:cNvSpPr/>
          <p:nvPr/>
        </p:nvSpPr>
        <p:spPr>
          <a:xfrm>
            <a:off x="6823320" y="5512383"/>
            <a:ext cx="1813445" cy="2466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Proanthocyanidins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2EECAF-D161-45A6-A64C-D4306C9F67ED}"/>
              </a:ext>
            </a:extLst>
          </p:cNvPr>
          <p:cNvSpPr txBox="1"/>
          <p:nvPr/>
        </p:nvSpPr>
        <p:spPr>
          <a:xfrm>
            <a:off x="5425130" y="5232763"/>
            <a:ext cx="8963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~70% C3G</a:t>
            </a:r>
            <a:endParaRPr lang="ko-KR" altLang="en-US" sz="1100" b="1" dirty="0"/>
          </a:p>
        </p:txBody>
      </p:sp>
      <p:sp>
        <p:nvSpPr>
          <p:cNvPr id="76" name="사각형: 둥근 모서리 102">
            <a:extLst>
              <a:ext uri="{FF2B5EF4-FFF2-40B4-BE49-F238E27FC236}">
                <a16:creationId xmlns:a16="http://schemas.microsoft.com/office/drawing/2014/main" id="{A0F90133-86FD-4801-9B08-5F0A9B79E64A}"/>
              </a:ext>
            </a:extLst>
          </p:cNvPr>
          <p:cNvSpPr/>
          <p:nvPr/>
        </p:nvSpPr>
        <p:spPr>
          <a:xfrm>
            <a:off x="5207605" y="1610758"/>
            <a:ext cx="281515" cy="3096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ko-KR" altLang="en-US" sz="16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B471CB9-C4F8-4276-B8D8-DD3F28CF856E}"/>
              </a:ext>
            </a:extLst>
          </p:cNvPr>
          <p:cNvCxnSpPr>
            <a:cxnSpLocks/>
          </p:cNvCxnSpPr>
          <p:nvPr/>
        </p:nvCxnSpPr>
        <p:spPr>
          <a:xfrm>
            <a:off x="4227369" y="1765591"/>
            <a:ext cx="975591" cy="0"/>
          </a:xfrm>
          <a:prstGeom prst="line">
            <a:avLst/>
          </a:prstGeom>
          <a:ln w="19050">
            <a:solidFill>
              <a:srgbClr val="F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27369" y="1702836"/>
            <a:ext cx="0" cy="125511"/>
          </a:xfrm>
          <a:prstGeom prst="line">
            <a:avLst/>
          </a:prstGeom>
          <a:ln w="19050">
            <a:solidFill>
              <a:srgbClr val="F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479012" y="1571064"/>
            <a:ext cx="49885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RNAi</a:t>
            </a:r>
            <a:endParaRPr lang="ko-KR" alt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DE8ADC-2575-4A72-9FB9-5A2DA1A7C42B}"/>
              </a:ext>
            </a:extLst>
          </p:cNvPr>
          <p:cNvSpPr txBox="1"/>
          <p:nvPr/>
        </p:nvSpPr>
        <p:spPr>
          <a:xfrm>
            <a:off x="4465283" y="3020657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F3'H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5/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24" y="1299462"/>
            <a:ext cx="3387267" cy="443326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66" y="1695118"/>
            <a:ext cx="4775411" cy="419864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54905" y="6035430"/>
            <a:ext cx="665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altLang="ko-KR" dirty="0" err="1"/>
              <a:t>Tuteja</a:t>
            </a:r>
            <a:r>
              <a:rPr lang="en-US" altLang="ko-KR" dirty="0"/>
              <a:t>, J. H., </a:t>
            </a:r>
            <a:r>
              <a:rPr lang="en-US" altLang="ko-KR" dirty="0" err="1"/>
              <a:t>Zabala</a:t>
            </a:r>
            <a:r>
              <a:rPr lang="en-US" altLang="ko-KR" dirty="0"/>
              <a:t>, G., </a:t>
            </a:r>
            <a:r>
              <a:rPr lang="en-US" altLang="ko-KR" dirty="0" err="1"/>
              <a:t>Varala</a:t>
            </a:r>
            <a:r>
              <a:rPr lang="en-US" altLang="ko-KR" dirty="0"/>
              <a:t>, K., Hudson, M., &amp; </a:t>
            </a:r>
            <a:r>
              <a:rPr lang="en-US" altLang="ko-KR" dirty="0" err="1"/>
              <a:t>Vodkin</a:t>
            </a:r>
            <a:r>
              <a:rPr lang="en-US" altLang="ko-KR" dirty="0"/>
              <a:t>, L. O. (2009). Endogenous, tissue-specific short interfering RNAs silence the </a:t>
            </a:r>
            <a:r>
              <a:rPr lang="en-US" altLang="ko-KR" dirty="0" err="1"/>
              <a:t>chalcone</a:t>
            </a:r>
            <a:r>
              <a:rPr lang="en-US" altLang="ko-KR" dirty="0"/>
              <a:t> synthase gene family in glycine max seed coat. Plant Cell, 21(10), 3036-3077.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BB5A0-9DF9-46DA-8C40-4052B299CCF0}"/>
              </a:ext>
            </a:extLst>
          </p:cNvPr>
          <p:cNvSpPr txBox="1"/>
          <p:nvPr/>
        </p:nvSpPr>
        <p:spPr>
          <a:xfrm>
            <a:off x="936923" y="563098"/>
            <a:ext cx="7350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Tissue-specific siRNAs silence the CHS genes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128841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2009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02480" y="1950720"/>
            <a:ext cx="388620" cy="0"/>
          </a:xfrm>
          <a:prstGeom prst="line">
            <a:avLst/>
          </a:prstGeom>
          <a:ln w="28575">
            <a:solidFill>
              <a:srgbClr val="F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602480" y="3665220"/>
            <a:ext cx="441960" cy="0"/>
          </a:xfrm>
          <a:prstGeom prst="line">
            <a:avLst/>
          </a:prstGeom>
          <a:ln w="28575">
            <a:solidFill>
              <a:srgbClr val="F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6/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90220" y="2323036"/>
            <a:ext cx="3810000" cy="1834867"/>
          </a:xfrm>
          <a:prstGeom prst="roundRect">
            <a:avLst>
              <a:gd name="adj" fmla="val 881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0220" y="1459132"/>
            <a:ext cx="3810000" cy="576649"/>
          </a:xfrm>
          <a:prstGeom prst="roundRect">
            <a:avLst>
              <a:gd name="adj" fmla="val 881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DA32-D37F-4D5B-BAE3-3B7BC503432D}"/>
              </a:ext>
            </a:extLst>
          </p:cNvPr>
          <p:cNvSpPr txBox="1"/>
          <p:nvPr/>
        </p:nvSpPr>
        <p:spPr>
          <a:xfrm>
            <a:off x="2902314" y="563098"/>
            <a:ext cx="3339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NGS data collection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547" y="1474562"/>
            <a:ext cx="340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동아대학교 식물유전체학 실험실 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>
                <a:solidFill>
                  <a:srgbClr val="4472C4"/>
                </a:solidFill>
              </a:rPr>
              <a:t>DAU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81" y="2698091"/>
            <a:ext cx="1517479" cy="1517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9176" y="1720682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altLang="ko-KR" sz="1400" dirty="0"/>
              <a:t>Sample </a:t>
            </a:r>
            <a:r>
              <a:rPr lang="en-US" altLang="ko-KR" sz="1400" dirty="0" smtClean="0"/>
              <a:t>43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50934" y="2317746"/>
            <a:ext cx="368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International Nucleotide Sequence Database </a:t>
            </a:r>
            <a:r>
              <a:rPr lang="en-US" altLang="ko-KR" sz="1400" b="1" dirty="0" smtClean="0"/>
              <a:t>Collaboration (</a:t>
            </a:r>
            <a:r>
              <a:rPr lang="en-US" altLang="ko-KR" sz="1400" b="1" dirty="0" smtClean="0">
                <a:solidFill>
                  <a:srgbClr val="70AD47"/>
                </a:solidFill>
              </a:rPr>
              <a:t>INSDC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805796" y="-984657"/>
            <a:ext cx="402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National Agricultural Biotechnology Information Center</a:t>
            </a:r>
            <a:endParaRPr lang="ko-KR" altLang="en-US" sz="1400" b="1" dirty="0"/>
          </a:p>
        </p:txBody>
      </p:sp>
      <p:sp>
        <p:nvSpPr>
          <p:cNvPr id="6" name="타원 5"/>
          <p:cNvSpPr/>
          <p:nvPr/>
        </p:nvSpPr>
        <p:spPr>
          <a:xfrm>
            <a:off x="299526" y="1250155"/>
            <a:ext cx="442570" cy="44257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299526" y="2114059"/>
            <a:ext cx="442570" cy="4425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10" name="직사각형 9"/>
          <p:cNvSpPr/>
          <p:nvPr/>
        </p:nvSpPr>
        <p:spPr>
          <a:xfrm>
            <a:off x="641105" y="2755757"/>
            <a:ext cx="3508230" cy="135025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12981" y="324945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effectLst>
                  <a:glow rad="127000">
                    <a:schemeClr val="bg1"/>
                  </a:glow>
                </a:effectLst>
              </a:rPr>
              <a:t>Sample </a:t>
            </a:r>
            <a:r>
              <a:rPr lang="en-US" altLang="ko-KR" sz="1400" b="1" dirty="0" smtClean="0">
                <a:effectLst>
                  <a:glow rad="127000">
                    <a:schemeClr val="bg1"/>
                  </a:glow>
                </a:effectLst>
              </a:rPr>
              <a:t>662</a:t>
            </a:r>
            <a:r>
              <a:rPr lang="ko-KR" altLang="en-US" sz="1400" b="1" dirty="0">
                <a:effectLst>
                  <a:glow rad="127000">
                    <a:schemeClr val="bg1"/>
                  </a:glow>
                </a:effectLst>
              </a:rPr>
              <a:t>개</a:t>
            </a:r>
            <a:endParaRPr lang="en-US" altLang="ko-KR" sz="1400" b="1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66111" y="2323036"/>
            <a:ext cx="3810000" cy="1834867"/>
          </a:xfrm>
          <a:prstGeom prst="roundRect">
            <a:avLst>
              <a:gd name="adj" fmla="val 881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57202" y="2114059"/>
            <a:ext cx="442570" cy="4425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3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57673" y="2317746"/>
            <a:ext cx="402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National Agricultural Biotechnology Information </a:t>
            </a:r>
            <a:r>
              <a:rPr lang="en-US" altLang="ko-KR" sz="1400" b="1" dirty="0" smtClean="0"/>
              <a:t>Center (</a:t>
            </a:r>
            <a:r>
              <a:rPr lang="en-US" altLang="ko-KR" sz="1400" b="1" dirty="0" smtClean="0">
                <a:solidFill>
                  <a:srgbClr val="E2AC00"/>
                </a:solidFill>
              </a:rPr>
              <a:t>NABIC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194DD2-03A0-4CD3-B372-695CD2AB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48" y="2784368"/>
            <a:ext cx="1584526" cy="135681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435600" y="2755756"/>
            <a:ext cx="2671022" cy="139311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88872" y="324945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altLang="ko-KR" sz="1400" dirty="0"/>
              <a:t>Sample </a:t>
            </a:r>
            <a:r>
              <a:rPr lang="en-US" altLang="ko-KR" sz="1400" dirty="0" smtClean="0"/>
              <a:t>121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288918" y="4557160"/>
            <a:ext cx="11689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2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altLang="ko-KR" sz="2800" dirty="0" smtClean="0"/>
              <a:t>826</a:t>
            </a:r>
            <a:r>
              <a:rPr lang="ko-KR" altLang="en-US" sz="2800" dirty="0" smtClean="0"/>
              <a:t>개</a:t>
            </a:r>
            <a:endParaRPr lang="en-US" altLang="ko-KR" sz="2800" dirty="0"/>
          </a:p>
        </p:txBody>
      </p:sp>
      <p:sp>
        <p:nvSpPr>
          <p:cNvPr id="29" name="타원 28"/>
          <p:cNvSpPr/>
          <p:nvPr/>
        </p:nvSpPr>
        <p:spPr>
          <a:xfrm>
            <a:off x="2262556" y="4597485"/>
            <a:ext cx="442570" cy="44257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30" name="타원 29"/>
          <p:cNvSpPr/>
          <p:nvPr/>
        </p:nvSpPr>
        <p:spPr>
          <a:xfrm>
            <a:off x="3238208" y="4597485"/>
            <a:ext cx="442570" cy="4425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31" name="타원 30"/>
          <p:cNvSpPr/>
          <p:nvPr/>
        </p:nvSpPr>
        <p:spPr>
          <a:xfrm>
            <a:off x="4213860" y="4597485"/>
            <a:ext cx="442570" cy="4425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3</a:t>
            </a:r>
            <a:endParaRPr lang="ko-KR" altLang="en-US" sz="2400" b="1" dirty="0"/>
          </a:p>
        </p:txBody>
      </p:sp>
      <p:sp>
        <p:nvSpPr>
          <p:cNvPr id="32" name="덧셈 기호 31"/>
          <p:cNvSpPr/>
          <p:nvPr/>
        </p:nvSpPr>
        <p:spPr>
          <a:xfrm>
            <a:off x="2788787" y="4635890"/>
            <a:ext cx="365760" cy="365760"/>
          </a:xfrm>
          <a:prstGeom prst="mathPlus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덧셈 기호 32"/>
          <p:cNvSpPr/>
          <p:nvPr/>
        </p:nvSpPr>
        <p:spPr>
          <a:xfrm>
            <a:off x="3764439" y="4635890"/>
            <a:ext cx="365760" cy="365760"/>
          </a:xfrm>
          <a:prstGeom prst="mathPlus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등호 33"/>
          <p:cNvSpPr/>
          <p:nvPr/>
        </p:nvSpPr>
        <p:spPr>
          <a:xfrm>
            <a:off x="4740091" y="4620650"/>
            <a:ext cx="396240" cy="396240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>
            <a:off x="5653454" y="5179255"/>
            <a:ext cx="254977" cy="316523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288917" y="5594652"/>
            <a:ext cx="11689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1200" b="1"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altLang="ko-KR" sz="2800" dirty="0" smtClean="0"/>
              <a:t>739</a:t>
            </a:r>
            <a:r>
              <a:rPr lang="ko-KR" altLang="en-US" sz="2800" dirty="0" smtClean="0"/>
              <a:t>개</a:t>
            </a:r>
            <a:endParaRPr lang="en-US" altLang="ko-KR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5983759" y="5120149"/>
            <a:ext cx="219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Mapping </a:t>
            </a:r>
            <a:r>
              <a:rPr lang="en-US" altLang="ko-KR" sz="1400" b="1" smtClean="0"/>
              <a:t>rate </a:t>
            </a:r>
            <a:r>
              <a:rPr lang="en-US" altLang="ko-KR" sz="1400" b="1" smtClean="0"/>
              <a:t>80% </a:t>
            </a:r>
            <a:r>
              <a:rPr lang="ko-KR" altLang="en-US" sz="1400" b="1" dirty="0" smtClean="0"/>
              <a:t>이상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7/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51765" y="3139931"/>
            <a:ext cx="5750056" cy="153904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1765" y="1300873"/>
            <a:ext cx="5750056" cy="153904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E5E1F0-FB9D-4244-B0CA-8FB07C2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4" y="1371567"/>
            <a:ext cx="3995455" cy="1242252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83046-6F54-4BA9-BDED-1503791251E5}"/>
              </a:ext>
            </a:extLst>
          </p:cNvPr>
          <p:cNvSpPr txBox="1"/>
          <p:nvPr/>
        </p:nvSpPr>
        <p:spPr>
          <a:xfrm>
            <a:off x="4870286" y="1874549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PI 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Arial"/>
              </a:rPr>
              <a:t>n</a:t>
            </a:r>
            <a:r>
              <a:rPr lang="en-US" altLang="ko-KR" b="1" dirty="0" smtClean="0">
                <a:latin typeface="Arial"/>
              </a:rPr>
              <a:t>umber</a:t>
            </a:r>
            <a:endParaRPr lang="en-US" altLang="ko-KR" b="1" dirty="0">
              <a:latin typeface="Arial"/>
            </a:endParaRPr>
          </a:p>
          <a:p>
            <a:pPr algn="ctr"/>
            <a:r>
              <a:rPr lang="en-US" altLang="ko-KR" b="1" dirty="0">
                <a:latin typeface="Arial"/>
              </a:rPr>
              <a:t>(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Arial"/>
              </a:rPr>
              <a:t>P</a:t>
            </a:r>
            <a:r>
              <a:rPr lang="en-US" altLang="ko-KR" b="1" dirty="0" smtClean="0">
                <a:latin typeface="Arial"/>
              </a:rPr>
              <a:t>lant 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Arial"/>
              </a:rPr>
              <a:t>I</a:t>
            </a:r>
            <a:r>
              <a:rPr lang="en-US" altLang="ko-KR" b="1" dirty="0" smtClean="0">
                <a:latin typeface="Arial"/>
              </a:rPr>
              <a:t>D)</a:t>
            </a:r>
            <a:endParaRPr lang="ko-KR" altLang="en-US" b="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2DA32-D37F-4D5B-BAE3-3B7BC503432D}"/>
              </a:ext>
            </a:extLst>
          </p:cNvPr>
          <p:cNvSpPr txBox="1"/>
          <p:nvPr/>
        </p:nvSpPr>
        <p:spPr>
          <a:xfrm>
            <a:off x="2401376" y="563098"/>
            <a:ext cx="4341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Phenotype data collection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F3414F-03D4-42D4-A0AB-50E5B9ECA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21"/>
          <a:stretch/>
        </p:blipFill>
        <p:spPr>
          <a:xfrm>
            <a:off x="779210" y="3144448"/>
            <a:ext cx="2596501" cy="13096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C0B42B-81CA-4197-92DA-AAA15F2D99C4}"/>
              </a:ext>
            </a:extLst>
          </p:cNvPr>
          <p:cNvSpPr/>
          <p:nvPr/>
        </p:nvSpPr>
        <p:spPr>
          <a:xfrm>
            <a:off x="626457" y="4432399"/>
            <a:ext cx="30838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4472C4">
                    <a:lumMod val="75000"/>
                  </a:srgbClr>
                </a:solidFill>
                <a:latin typeface="Arial"/>
              </a:rPr>
              <a:t>http://genebank.rda.go.kr/simpleSearch.do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2537A-6C35-4304-9588-C45D5D44C098}"/>
              </a:ext>
            </a:extLst>
          </p:cNvPr>
          <p:cNvSpPr txBox="1"/>
          <p:nvPr/>
        </p:nvSpPr>
        <p:spPr>
          <a:xfrm>
            <a:off x="3894334" y="369195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IT</a:t>
            </a:r>
            <a:r>
              <a:rPr lang="en-US" altLang="ko-KR" b="1" dirty="0" smtClean="0">
                <a:solidFill>
                  <a:prstClr val="black"/>
                </a:solidFill>
                <a:latin typeface="Arial"/>
              </a:rPr>
              <a:t> number</a:t>
            </a:r>
          </a:p>
          <a:p>
            <a:pPr algn="ctr"/>
            <a:r>
              <a:rPr lang="en-US" altLang="ko-KR" b="1" dirty="0">
                <a:solidFill>
                  <a:prstClr val="black"/>
                </a:solidFill>
                <a:latin typeface="Arial"/>
              </a:rPr>
              <a:t>(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I</a:t>
            </a:r>
            <a:r>
              <a:rPr lang="en-US" altLang="ko-KR" b="1" dirty="0">
                <a:solidFill>
                  <a:prstClr val="black"/>
                </a:solidFill>
                <a:latin typeface="Arial"/>
              </a:rPr>
              <a:t>n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t</a:t>
            </a:r>
            <a:r>
              <a:rPr lang="en-US" altLang="ko-KR" b="1" dirty="0">
                <a:solidFill>
                  <a:prstClr val="black"/>
                </a:solidFill>
                <a:latin typeface="Arial"/>
              </a:rPr>
              <a:t>roduction)</a:t>
            </a:r>
            <a:endParaRPr lang="ko-KR" alt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4F611B-D9F4-43F4-9E5C-9F63178ACEC3}"/>
              </a:ext>
            </a:extLst>
          </p:cNvPr>
          <p:cNvSpPr/>
          <p:nvPr/>
        </p:nvSpPr>
        <p:spPr>
          <a:xfrm>
            <a:off x="7196367" y="901323"/>
            <a:ext cx="116891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2800" b="1" dirty="0">
                <a:effectLst>
                  <a:glow rad="127000">
                    <a:schemeClr val="bg1"/>
                  </a:glow>
                </a:effectLst>
              </a:rPr>
              <a:t>739</a:t>
            </a:r>
            <a:r>
              <a:rPr lang="ko-KR" altLang="en-US" sz="2800" b="1" dirty="0">
                <a:effectLst>
                  <a:glow rad="127000">
                    <a:schemeClr val="bg1"/>
                  </a:glow>
                </a:effectLst>
              </a:rPr>
              <a:t>개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7653334" y="460716"/>
            <a:ext cx="254977" cy="316523"/>
          </a:xfrm>
          <a:prstGeom prst="downArrow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2254" y="1076265"/>
            <a:ext cx="442570" cy="44257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83046-6F54-4BA9-BDED-1503791251E5}"/>
              </a:ext>
            </a:extLst>
          </p:cNvPr>
          <p:cNvSpPr txBox="1"/>
          <p:nvPr/>
        </p:nvSpPr>
        <p:spPr>
          <a:xfrm>
            <a:off x="4813036" y="1535481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prstClr val="black"/>
                </a:solidFill>
                <a:latin typeface="Arial"/>
              </a:rPr>
              <a:t>USDA GRIN</a:t>
            </a:r>
            <a:endParaRPr lang="ko-KR" alt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4DE151-1C72-49F4-8A31-20FE65C27B7B}"/>
              </a:ext>
            </a:extLst>
          </p:cNvPr>
          <p:cNvSpPr/>
          <p:nvPr/>
        </p:nvSpPr>
        <p:spPr>
          <a:xfrm>
            <a:off x="700622" y="258028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 dirty="0">
                <a:solidFill>
                  <a:srgbClr val="4472C4">
                    <a:lumMod val="75000"/>
                  </a:srgbClr>
                </a:solidFill>
                <a:effectLst>
                  <a:glow rad="139700">
                    <a:schemeClr val="bg1"/>
                  </a:glow>
                </a:effectLst>
                <a:latin typeface="Arial"/>
              </a:rPr>
              <a:t>https://npgsweb.ars-grin.gov/gringlobal/search.aspx?</a:t>
            </a:r>
          </a:p>
        </p:txBody>
      </p:sp>
      <p:sp>
        <p:nvSpPr>
          <p:cNvPr id="22" name="타원 21"/>
          <p:cNvSpPr/>
          <p:nvPr/>
        </p:nvSpPr>
        <p:spPr>
          <a:xfrm>
            <a:off x="332254" y="2915323"/>
            <a:ext cx="442570" cy="44257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583046-6F54-4BA9-BDED-1503791251E5}"/>
              </a:ext>
            </a:extLst>
          </p:cNvPr>
          <p:cNvSpPr txBox="1"/>
          <p:nvPr/>
        </p:nvSpPr>
        <p:spPr>
          <a:xfrm>
            <a:off x="3758060" y="337202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  <a:latin typeface="Arial"/>
              </a:rPr>
              <a:t>농업유전자원센터</a:t>
            </a:r>
            <a:endParaRPr lang="ko-KR" alt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1765" y="4981292"/>
            <a:ext cx="5750056" cy="1539046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2254" y="4756684"/>
            <a:ext cx="442570" cy="44257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33146" y="5530362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농사로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관련 논문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품종 </a:t>
            </a:r>
            <a:r>
              <a:rPr lang="ko-KR" altLang="en-US" b="1" dirty="0" err="1" smtClean="0"/>
              <a:t>해설집</a:t>
            </a:r>
            <a:r>
              <a:rPr lang="en-US" altLang="ko-KR" b="1" dirty="0" smtClean="0"/>
              <a:t>, ...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4F611B-D9F4-43F4-9E5C-9F63178ACEC3}"/>
              </a:ext>
            </a:extLst>
          </p:cNvPr>
          <p:cNvSpPr/>
          <p:nvPr/>
        </p:nvSpPr>
        <p:spPr>
          <a:xfrm>
            <a:off x="7196367" y="2653923"/>
            <a:ext cx="116891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2800" b="1" dirty="0">
                <a:effectLst>
                  <a:glow rad="127000">
                    <a:schemeClr val="bg1"/>
                  </a:glow>
                </a:effectLst>
              </a:rPr>
              <a:t>438</a:t>
            </a:r>
            <a:r>
              <a:rPr lang="ko-KR" altLang="en-US" sz="2800" b="1" dirty="0">
                <a:effectLst>
                  <a:glow rad="127000">
                    <a:schemeClr val="bg1"/>
                  </a:glow>
                </a:effectLst>
              </a:rPr>
              <a:t>개</a:t>
            </a:r>
          </a:p>
        </p:txBody>
      </p:sp>
      <p:sp>
        <p:nvSpPr>
          <p:cNvPr id="36" name="아래쪽 화살표 35"/>
          <p:cNvSpPr/>
          <p:nvPr/>
        </p:nvSpPr>
        <p:spPr>
          <a:xfrm>
            <a:off x="7653334" y="1650614"/>
            <a:ext cx="254977" cy="777239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16217" y="1830756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effectLst>
                  <a:glow rad="177800">
                    <a:schemeClr val="bg1"/>
                  </a:glow>
                </a:effectLst>
              </a:rPr>
              <a:t>Phenotype </a:t>
            </a:r>
            <a:r>
              <a:rPr lang="ko-KR" altLang="en-US" sz="1200" b="1" dirty="0" smtClean="0">
                <a:effectLst>
                  <a:glow rad="177800">
                    <a:schemeClr val="bg1"/>
                  </a:glow>
                </a:effectLst>
              </a:rPr>
              <a:t>유무</a:t>
            </a:r>
            <a:endParaRPr lang="ko-KR" altLang="en-US" sz="1200" b="1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01334" y="364584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latin typeface="Arial"/>
              </a:rPr>
              <a:t>DAU</a:t>
            </a:r>
            <a:r>
              <a:rPr lang="en-US" altLang="ko-KR" b="1" dirty="0" smtClean="0">
                <a:solidFill>
                  <a:prstClr val="black"/>
                </a:solidFill>
                <a:latin typeface="Arial"/>
              </a:rPr>
              <a:t> : 43 → 43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685559" y="4038572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70AD47"/>
                </a:solidFill>
                <a:latin typeface="Arial"/>
              </a:rPr>
              <a:t>INSDC</a:t>
            </a:r>
            <a:r>
              <a:rPr lang="en-US" altLang="ko-KR" b="1" dirty="0" smtClean="0">
                <a:solidFill>
                  <a:prstClr val="black"/>
                </a:solidFill>
                <a:latin typeface="Arial"/>
              </a:rPr>
              <a:t> : 662 → 302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673212" y="447892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2AC00"/>
                </a:solidFill>
                <a:latin typeface="Arial"/>
              </a:rPr>
              <a:t>NABIC</a:t>
            </a:r>
            <a:r>
              <a:rPr lang="en-US" altLang="ko-KR" b="1" dirty="0" smtClean="0">
                <a:solidFill>
                  <a:prstClr val="black"/>
                </a:solidFill>
                <a:latin typeface="Arial"/>
              </a:rPr>
              <a:t> : 121 → 93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331748" y="3358662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(</a:t>
            </a:r>
            <a:endParaRPr lang="ko-KR" altLang="en-US" sz="9600" dirty="0"/>
          </a:p>
        </p:txBody>
      </p:sp>
      <p:sp>
        <p:nvSpPr>
          <p:cNvPr id="39" name="TextBox 38"/>
          <p:cNvSpPr txBox="1"/>
          <p:nvPr/>
        </p:nvSpPr>
        <p:spPr>
          <a:xfrm>
            <a:off x="8589173" y="3358662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/>
              <a:t>)</a:t>
            </a:r>
            <a:endParaRPr lang="ko-KR" altLang="en-US" sz="9600" dirty="0"/>
          </a:p>
        </p:txBody>
      </p:sp>
      <p:sp>
        <p:nvSpPr>
          <p:cNvPr id="28" name="TextBox 27"/>
          <p:cNvSpPr txBox="1"/>
          <p:nvPr/>
        </p:nvSpPr>
        <p:spPr>
          <a:xfrm>
            <a:off x="8478622" y="6460150"/>
            <a:ext cx="6303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8/28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CD49C04E-245B-4E32-82D3-28DDD9FD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3" y="1374091"/>
            <a:ext cx="5295697" cy="244309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8A8ADE4-2D32-46C1-92DA-0651B45D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345" y="2020932"/>
            <a:ext cx="3474159" cy="344945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A0BF82B-BCC1-4BF9-89B1-E9CBBEC59BE4}"/>
              </a:ext>
            </a:extLst>
          </p:cNvPr>
          <p:cNvSpPr txBox="1"/>
          <p:nvPr/>
        </p:nvSpPr>
        <p:spPr>
          <a:xfrm>
            <a:off x="309764" y="118761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ADF14D-A891-4A1E-8F6A-115A7D59ACFA}"/>
              </a:ext>
            </a:extLst>
          </p:cNvPr>
          <p:cNvSpPr txBox="1"/>
          <p:nvPr/>
        </p:nvSpPr>
        <p:spPr>
          <a:xfrm>
            <a:off x="5460407" y="19972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22FB19-FDE9-4011-A601-81DA03A6F8AC}"/>
              </a:ext>
            </a:extLst>
          </p:cNvPr>
          <p:cNvSpPr txBox="1"/>
          <p:nvPr/>
        </p:nvSpPr>
        <p:spPr>
          <a:xfrm>
            <a:off x="309764" y="371432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ko-KR" alt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2DA32-D37F-4D5B-BAE3-3B7BC503432D}"/>
              </a:ext>
            </a:extLst>
          </p:cNvPr>
          <p:cNvSpPr txBox="1"/>
          <p:nvPr/>
        </p:nvSpPr>
        <p:spPr>
          <a:xfrm>
            <a:off x="861723" y="563098"/>
            <a:ext cx="74205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Geographic, genetic and phenotypic </a:t>
            </a:r>
            <a:r>
              <a:rPr lang="en-US" altLang="ko-KR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diversity</a:t>
            </a:r>
            <a:endParaRPr lang="en-US" altLang="ko-KR" sz="2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0330" y="246337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effectLst>
                  <a:glow rad="127000">
                    <a:schemeClr val="bg1"/>
                  </a:glow>
                </a:effectLst>
              </a:rPr>
              <a:t>97.19%</a:t>
            </a:r>
            <a:endParaRPr lang="ko-KR" altLang="en-US" sz="2000" b="1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4191" y="3627381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effectLst>
                  <a:glow rad="127000">
                    <a:schemeClr val="bg1"/>
                  </a:glow>
                </a:effectLst>
              </a:rPr>
              <a:t>99.15%</a:t>
            </a:r>
            <a:endParaRPr lang="ko-KR" altLang="en-US" sz="2000" b="1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8769" y="4612119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effectLst>
                  <a:glow rad="127000">
                    <a:schemeClr val="bg1"/>
                  </a:glow>
                </a:effectLst>
              </a:rPr>
              <a:t>98.15%</a:t>
            </a:r>
            <a:endParaRPr lang="ko-KR" altLang="en-US" sz="2000" b="1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8" y="4036946"/>
            <a:ext cx="4318872" cy="21852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34340" y="5462530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Glycine max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(Group-2, 3)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116580">
            <a:off x="7548840" y="1976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Glycine </a:t>
            </a:r>
            <a:r>
              <a:rPr lang="en-US" altLang="ko-KR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soja</a:t>
            </a:r>
            <a:endParaRPr lang="ko-KR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78623" y="6460150"/>
            <a:ext cx="63030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accent5">
                    <a:lumMod val="75000"/>
                  </a:schemeClr>
                </a:solidFill>
              </a:rPr>
              <a:t>9/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28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1447</Words>
  <Application>Microsoft Office PowerPoint</Application>
  <PresentationFormat>화면 슬라이드 쇼(4:3)</PresentationFormat>
  <Paragraphs>696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a가을소풍M</vt:lpstr>
      <vt:lpstr>굴림</vt:lpstr>
      <vt:lpstr>맑은 고딕</vt:lpstr>
      <vt:lpstr>Arial</vt:lpstr>
      <vt:lpstr>Calibri</vt:lpstr>
      <vt:lpstr>Cambria Math</vt:lpstr>
      <vt:lpstr>Courier New</vt:lpstr>
      <vt:lpstr>Times New Roman</vt:lpstr>
      <vt:lpstr>Wingdings</vt:lpstr>
      <vt:lpstr>Office 테마</vt:lpstr>
      <vt:lpstr>연구 성과 및 향후 연구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 성과 및 향후 계획</dc:title>
  <dc:creator>A</dc:creator>
  <cp:lastModifiedBy>A</cp:lastModifiedBy>
  <cp:revision>88</cp:revision>
  <dcterms:created xsi:type="dcterms:W3CDTF">2020-02-21T06:29:13Z</dcterms:created>
  <dcterms:modified xsi:type="dcterms:W3CDTF">2020-02-25T07:45:29Z</dcterms:modified>
</cp:coreProperties>
</file>